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7"/>
  </p:notesMasterIdLst>
  <p:handoutMasterIdLst>
    <p:handoutMasterId r:id="rId68"/>
  </p:handoutMasterIdLst>
  <p:sldIdLst>
    <p:sldId id="1782" r:id="rId5"/>
    <p:sldId id="1724" r:id="rId6"/>
    <p:sldId id="1783" r:id="rId7"/>
    <p:sldId id="1788" r:id="rId8"/>
    <p:sldId id="1791" r:id="rId9"/>
    <p:sldId id="1867" r:id="rId10"/>
    <p:sldId id="1870" r:id="rId11"/>
    <p:sldId id="1868" r:id="rId12"/>
    <p:sldId id="1869" r:id="rId13"/>
    <p:sldId id="1871" r:id="rId14"/>
    <p:sldId id="1872" r:id="rId15"/>
    <p:sldId id="1873" r:id="rId16"/>
    <p:sldId id="1792" r:id="rId17"/>
    <p:sldId id="1793" r:id="rId18"/>
    <p:sldId id="1874" r:id="rId19"/>
    <p:sldId id="1795" r:id="rId20"/>
    <p:sldId id="1796" r:id="rId21"/>
    <p:sldId id="1789" r:id="rId22"/>
    <p:sldId id="1812" r:id="rId23"/>
    <p:sldId id="1814" r:id="rId24"/>
    <p:sldId id="1790" r:id="rId25"/>
    <p:sldId id="1805" r:id="rId26"/>
    <p:sldId id="1806" r:id="rId27"/>
    <p:sldId id="1875" r:id="rId28"/>
    <p:sldId id="1876" r:id="rId29"/>
    <p:sldId id="1817" r:id="rId30"/>
    <p:sldId id="1818" r:id="rId31"/>
    <p:sldId id="1819" r:id="rId32"/>
    <p:sldId id="1821" r:id="rId33"/>
    <p:sldId id="1899" r:id="rId34"/>
    <p:sldId id="1898" r:id="rId35"/>
    <p:sldId id="1815" r:id="rId36"/>
    <p:sldId id="1816" r:id="rId37"/>
    <p:sldId id="1824" r:id="rId38"/>
    <p:sldId id="1825" r:id="rId39"/>
    <p:sldId id="1826" r:id="rId40"/>
    <p:sldId id="1900" r:id="rId41"/>
    <p:sldId id="1830" r:id="rId42"/>
    <p:sldId id="1833" r:id="rId43"/>
    <p:sldId id="1901" r:id="rId44"/>
    <p:sldId id="1834" r:id="rId45"/>
    <p:sldId id="1902" r:id="rId46"/>
    <p:sldId id="1838" r:id="rId47"/>
    <p:sldId id="1878" r:id="rId48"/>
    <p:sldId id="1879" r:id="rId49"/>
    <p:sldId id="1880" r:id="rId50"/>
    <p:sldId id="1883" r:id="rId51"/>
    <p:sldId id="1884" r:id="rId52"/>
    <p:sldId id="1886" r:id="rId53"/>
    <p:sldId id="1887" r:id="rId54"/>
    <p:sldId id="1888" r:id="rId55"/>
    <p:sldId id="1890" r:id="rId56"/>
    <p:sldId id="1891" r:id="rId57"/>
    <p:sldId id="1892" r:id="rId58"/>
    <p:sldId id="1839" r:id="rId59"/>
    <p:sldId id="1840" r:id="rId60"/>
    <p:sldId id="1893" r:id="rId61"/>
    <p:sldId id="1895" r:id="rId62"/>
    <p:sldId id="1894" r:id="rId63"/>
    <p:sldId id="1896" r:id="rId64"/>
    <p:sldId id="1897" r:id="rId65"/>
    <p:sldId id="1786" r:id="rId6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1EC"/>
    <a:srgbClr val="F1F9F7"/>
    <a:srgbClr val="EAF6F3"/>
    <a:srgbClr val="F0F0F0"/>
    <a:srgbClr val="C6E6BD"/>
    <a:srgbClr val="B2E7E7"/>
    <a:srgbClr val="50CFDA"/>
    <a:srgbClr val="5CAFFF"/>
    <a:srgbClr val="7CCAB7"/>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80" d="100"/>
          <a:sy n="80" d="100"/>
        </p:scale>
        <p:origin x="1220" y="40"/>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415341E9-8AB9-46F0-BEEE-EDA4E9E8721F}"/>
    <pc:docChg chg="undo custSel addSld delSld modSld">
      <pc:chgData name="Yoel Kortick" userId="167978f5-7f40-4909-85d5-d4149554ad4e" providerId="ADAL" clId="{415341E9-8AB9-46F0-BEEE-EDA4E9E8721F}" dt="2022-08-25T09:17:10.813" v="5849" actId="33524"/>
      <pc:docMkLst>
        <pc:docMk/>
      </pc:docMkLst>
      <pc:sldChg chg="del">
        <pc:chgData name="Yoel Kortick" userId="167978f5-7f40-4909-85d5-d4149554ad4e" providerId="ADAL" clId="{415341E9-8AB9-46F0-BEEE-EDA4E9E8721F}" dt="2022-08-24T06:23:11.189" v="256" actId="47"/>
        <pc:sldMkLst>
          <pc:docMk/>
          <pc:sldMk cId="3940935310" sldId="1711"/>
        </pc:sldMkLst>
      </pc:sldChg>
      <pc:sldChg chg="del">
        <pc:chgData name="Yoel Kortick" userId="167978f5-7f40-4909-85d5-d4149554ad4e" providerId="ADAL" clId="{415341E9-8AB9-46F0-BEEE-EDA4E9E8721F}" dt="2022-08-24T06:23:12.492" v="257" actId="47"/>
        <pc:sldMkLst>
          <pc:docMk/>
          <pc:sldMk cId="384060342" sldId="1712"/>
        </pc:sldMkLst>
      </pc:sldChg>
      <pc:sldChg chg="modSp mod">
        <pc:chgData name="Yoel Kortick" userId="167978f5-7f40-4909-85d5-d4149554ad4e" providerId="ADAL" clId="{415341E9-8AB9-46F0-BEEE-EDA4E9E8721F}" dt="2022-08-25T07:29:31.595" v="1077" actId="20577"/>
        <pc:sldMkLst>
          <pc:docMk/>
          <pc:sldMk cId="3267142644" sldId="1724"/>
        </pc:sldMkLst>
      </pc:sldChg>
      <pc:sldChg chg="addSp delSp modSp mod">
        <pc:chgData name="Yoel Kortick" userId="167978f5-7f40-4909-85d5-d4149554ad4e" providerId="ADAL" clId="{415341E9-8AB9-46F0-BEEE-EDA4E9E8721F}" dt="2022-08-24T06:23:35.258" v="267" actId="20577"/>
        <pc:sldMkLst>
          <pc:docMk/>
          <pc:sldMk cId="2794318572" sldId="1769"/>
        </pc:sldMkLst>
      </pc:sldChg>
      <pc:sldChg chg="del">
        <pc:chgData name="Yoel Kortick" userId="167978f5-7f40-4909-85d5-d4149554ad4e" providerId="ADAL" clId="{415341E9-8AB9-46F0-BEEE-EDA4E9E8721F}" dt="2022-08-24T06:10:32.757" v="32" actId="47"/>
        <pc:sldMkLst>
          <pc:docMk/>
          <pc:sldMk cId="4026215647" sldId="1775"/>
        </pc:sldMkLst>
      </pc:sldChg>
      <pc:sldChg chg="del">
        <pc:chgData name="Yoel Kortick" userId="167978f5-7f40-4909-85d5-d4149554ad4e" providerId="ADAL" clId="{415341E9-8AB9-46F0-BEEE-EDA4E9E8721F}" dt="2022-08-24T06:10:34.291" v="33" actId="47"/>
        <pc:sldMkLst>
          <pc:docMk/>
          <pc:sldMk cId="1473756324" sldId="1776"/>
        </pc:sldMkLst>
      </pc:sldChg>
      <pc:sldChg chg="modSp mod">
        <pc:chgData name="Yoel Kortick" userId="167978f5-7f40-4909-85d5-d4149554ad4e" providerId="ADAL" clId="{415341E9-8AB9-46F0-BEEE-EDA4E9E8721F}" dt="2022-08-24T06:10:07.331" v="31" actId="1036"/>
        <pc:sldMkLst>
          <pc:docMk/>
          <pc:sldMk cId="1404067891" sldId="1782"/>
        </pc:sldMkLst>
      </pc:sldChg>
      <pc:sldChg chg="modSp mod">
        <pc:chgData name="Yoel Kortick" userId="167978f5-7f40-4909-85d5-d4149554ad4e" providerId="ADAL" clId="{415341E9-8AB9-46F0-BEEE-EDA4E9E8721F}" dt="2022-08-24T06:23:40.868" v="279" actId="20577"/>
        <pc:sldMkLst>
          <pc:docMk/>
          <pc:sldMk cId="3301537159" sldId="1783"/>
        </pc:sldMkLst>
      </pc:sldChg>
      <pc:sldChg chg="del">
        <pc:chgData name="Yoel Kortick" userId="167978f5-7f40-4909-85d5-d4149554ad4e" providerId="ADAL" clId="{415341E9-8AB9-46F0-BEEE-EDA4E9E8721F}" dt="2022-08-24T06:22:58.730" v="254" actId="47"/>
        <pc:sldMkLst>
          <pc:docMk/>
          <pc:sldMk cId="761659804" sldId="1784"/>
        </pc:sldMkLst>
      </pc:sldChg>
      <pc:sldChg chg="del">
        <pc:chgData name="Yoel Kortick" userId="167978f5-7f40-4909-85d5-d4149554ad4e" providerId="ADAL" clId="{415341E9-8AB9-46F0-BEEE-EDA4E9E8721F}" dt="2022-08-24T06:22:56.991" v="253" actId="47"/>
        <pc:sldMkLst>
          <pc:docMk/>
          <pc:sldMk cId="2754446663" sldId="1785"/>
        </pc:sldMkLst>
      </pc:sldChg>
      <pc:sldChg chg="modSp add mod">
        <pc:chgData name="Yoel Kortick" userId="167978f5-7f40-4909-85d5-d4149554ad4e" providerId="ADAL" clId="{415341E9-8AB9-46F0-BEEE-EDA4E9E8721F}" dt="2022-08-24T06:23:30.995" v="266" actId="20577"/>
        <pc:sldMkLst>
          <pc:docMk/>
          <pc:sldMk cId="200267839" sldId="1787"/>
        </pc:sldMkLst>
      </pc:sldChg>
      <pc:sldChg chg="del">
        <pc:chgData name="Yoel Kortick" userId="167978f5-7f40-4909-85d5-d4149554ad4e" providerId="ADAL" clId="{415341E9-8AB9-46F0-BEEE-EDA4E9E8721F}" dt="2022-08-24T06:23:04.222" v="255" actId="47"/>
        <pc:sldMkLst>
          <pc:docMk/>
          <pc:sldMk cId="3764021501" sldId="1787"/>
        </pc:sldMkLst>
      </pc:sldChg>
      <pc:sldChg chg="modSp add mod">
        <pc:chgData name="Yoel Kortick" userId="167978f5-7f40-4909-85d5-d4149554ad4e" providerId="ADAL" clId="{415341E9-8AB9-46F0-BEEE-EDA4E9E8721F}" dt="2022-08-24T07:21:25.267" v="859" actId="27636"/>
        <pc:sldMkLst>
          <pc:docMk/>
          <pc:sldMk cId="1773716853" sldId="1788"/>
        </pc:sldMkLst>
      </pc:sldChg>
      <pc:sldChg chg="modSp add mod">
        <pc:chgData name="Yoel Kortick" userId="167978f5-7f40-4909-85d5-d4149554ad4e" providerId="ADAL" clId="{415341E9-8AB9-46F0-BEEE-EDA4E9E8721F}" dt="2022-08-25T08:42:32.390" v="4680" actId="20577"/>
        <pc:sldMkLst>
          <pc:docMk/>
          <pc:sldMk cId="2299300669" sldId="1789"/>
        </pc:sldMkLst>
      </pc:sldChg>
      <pc:sldChg chg="addSp modSp add mod">
        <pc:chgData name="Yoel Kortick" userId="167978f5-7f40-4909-85d5-d4149554ad4e" providerId="ADAL" clId="{415341E9-8AB9-46F0-BEEE-EDA4E9E8721F}" dt="2022-08-25T08:42:31.924" v="4679" actId="20577"/>
        <pc:sldMkLst>
          <pc:docMk/>
          <pc:sldMk cId="2199008894" sldId="1790"/>
        </pc:sldMkLst>
      </pc:sldChg>
      <pc:sldChg chg="modSp add mod">
        <pc:chgData name="Yoel Kortick" userId="167978f5-7f40-4909-85d5-d4149554ad4e" providerId="ADAL" clId="{415341E9-8AB9-46F0-BEEE-EDA4E9E8721F}" dt="2022-08-24T07:23:55.799" v="929" actId="313"/>
        <pc:sldMkLst>
          <pc:docMk/>
          <pc:sldMk cId="3753056614" sldId="1791"/>
        </pc:sldMkLst>
      </pc:sldChg>
      <pc:sldChg chg="modSp add mod">
        <pc:chgData name="Yoel Kortick" userId="167978f5-7f40-4909-85d5-d4149554ad4e" providerId="ADAL" clId="{415341E9-8AB9-46F0-BEEE-EDA4E9E8721F}" dt="2022-08-25T07:29:15.459" v="1042" actId="20577"/>
        <pc:sldMkLst>
          <pc:docMk/>
          <pc:sldMk cId="1078410933" sldId="1792"/>
        </pc:sldMkLst>
      </pc:sldChg>
      <pc:sldChg chg="delSp modSp add mod">
        <pc:chgData name="Yoel Kortick" userId="167978f5-7f40-4909-85d5-d4149554ad4e" providerId="ADAL" clId="{415341E9-8AB9-46F0-BEEE-EDA4E9E8721F}" dt="2022-08-25T08:37:27.718" v="4597" actId="20577"/>
        <pc:sldMkLst>
          <pc:docMk/>
          <pc:sldMk cId="4132155335" sldId="1793"/>
        </pc:sldMkLst>
      </pc:sldChg>
      <pc:sldChg chg="addSp delSp modSp add mod">
        <pc:chgData name="Yoel Kortick" userId="167978f5-7f40-4909-85d5-d4149554ad4e" providerId="ADAL" clId="{415341E9-8AB9-46F0-BEEE-EDA4E9E8721F}" dt="2022-08-25T07:41:37.829" v="1422" actId="208"/>
        <pc:sldMkLst>
          <pc:docMk/>
          <pc:sldMk cId="562044608" sldId="1794"/>
        </pc:sldMkLst>
      </pc:sldChg>
      <pc:sldChg chg="addSp modSp add mod">
        <pc:chgData name="Yoel Kortick" userId="167978f5-7f40-4909-85d5-d4149554ad4e" providerId="ADAL" clId="{415341E9-8AB9-46F0-BEEE-EDA4E9E8721F}" dt="2022-08-25T08:11:55.968" v="3143" actId="313"/>
        <pc:sldMkLst>
          <pc:docMk/>
          <pc:sldMk cId="1022672352" sldId="1795"/>
        </pc:sldMkLst>
      </pc:sldChg>
      <pc:sldChg chg="addSp delSp modSp add mod">
        <pc:chgData name="Yoel Kortick" userId="167978f5-7f40-4909-85d5-d4149554ad4e" providerId="ADAL" clId="{415341E9-8AB9-46F0-BEEE-EDA4E9E8721F}" dt="2022-08-25T08:37:52.137" v="4598" actId="33524"/>
        <pc:sldMkLst>
          <pc:docMk/>
          <pc:sldMk cId="3228880565" sldId="1796"/>
        </pc:sldMkLst>
      </pc:sldChg>
      <pc:sldChg chg="addSp delSp modSp add mod">
        <pc:chgData name="Yoel Kortick" userId="167978f5-7f40-4909-85d5-d4149554ad4e" providerId="ADAL" clId="{415341E9-8AB9-46F0-BEEE-EDA4E9E8721F}" dt="2022-08-25T07:50:51.379" v="1787" actId="1035"/>
        <pc:sldMkLst>
          <pc:docMk/>
          <pc:sldMk cId="995561884" sldId="1797"/>
        </pc:sldMkLst>
      </pc:sldChg>
      <pc:sldChg chg="addSp delSp modSp add mod">
        <pc:chgData name="Yoel Kortick" userId="167978f5-7f40-4909-85d5-d4149554ad4e" providerId="ADAL" clId="{415341E9-8AB9-46F0-BEEE-EDA4E9E8721F}" dt="2022-08-25T08:38:22.083" v="4604" actId="1035"/>
        <pc:sldMkLst>
          <pc:docMk/>
          <pc:sldMk cId="69706687" sldId="1798"/>
        </pc:sldMkLst>
      </pc:sldChg>
      <pc:sldChg chg="addSp delSp modSp add mod">
        <pc:chgData name="Yoel Kortick" userId="167978f5-7f40-4909-85d5-d4149554ad4e" providerId="ADAL" clId="{415341E9-8AB9-46F0-BEEE-EDA4E9E8721F}" dt="2022-08-25T08:38:40.206" v="4614" actId="20577"/>
        <pc:sldMkLst>
          <pc:docMk/>
          <pc:sldMk cId="4030600031" sldId="1799"/>
        </pc:sldMkLst>
      </pc:sldChg>
      <pc:sldChg chg="addSp delSp modSp add mod">
        <pc:chgData name="Yoel Kortick" userId="167978f5-7f40-4909-85d5-d4149554ad4e" providerId="ADAL" clId="{415341E9-8AB9-46F0-BEEE-EDA4E9E8721F}" dt="2022-08-25T08:39:38.421" v="4655" actId="14100"/>
        <pc:sldMkLst>
          <pc:docMk/>
          <pc:sldMk cId="794948204" sldId="1800"/>
        </pc:sldMkLst>
      </pc:sldChg>
      <pc:sldChg chg="addSp delSp modSp add mod">
        <pc:chgData name="Yoel Kortick" userId="167978f5-7f40-4909-85d5-d4149554ad4e" providerId="ADAL" clId="{415341E9-8AB9-46F0-BEEE-EDA4E9E8721F}" dt="2022-08-25T08:01:51.321" v="2234" actId="478"/>
        <pc:sldMkLst>
          <pc:docMk/>
          <pc:sldMk cId="3640139637" sldId="1801"/>
        </pc:sldMkLst>
      </pc:sldChg>
      <pc:sldChg chg="addSp delSp modSp add mod">
        <pc:chgData name="Yoel Kortick" userId="167978f5-7f40-4909-85d5-d4149554ad4e" providerId="ADAL" clId="{415341E9-8AB9-46F0-BEEE-EDA4E9E8721F}" dt="2022-08-25T08:04:45.077" v="2518" actId="478"/>
        <pc:sldMkLst>
          <pc:docMk/>
          <pc:sldMk cId="1878864992" sldId="1802"/>
        </pc:sldMkLst>
      </pc:sldChg>
      <pc:sldChg chg="addSp delSp modSp add mod">
        <pc:chgData name="Yoel Kortick" userId="167978f5-7f40-4909-85d5-d4149554ad4e" providerId="ADAL" clId="{415341E9-8AB9-46F0-BEEE-EDA4E9E8721F}" dt="2022-08-25T08:14:06.164" v="3290" actId="1582"/>
        <pc:sldMkLst>
          <pc:docMk/>
          <pc:sldMk cId="1764801124" sldId="1803"/>
        </pc:sldMkLst>
      </pc:sldChg>
      <pc:sldChg chg="addSp delSp modSp add mod">
        <pc:chgData name="Yoel Kortick" userId="167978f5-7f40-4909-85d5-d4149554ad4e" providerId="ADAL" clId="{415341E9-8AB9-46F0-BEEE-EDA4E9E8721F}" dt="2022-08-25T08:11:05.637" v="3019" actId="478"/>
        <pc:sldMkLst>
          <pc:docMk/>
          <pc:sldMk cId="1635563092" sldId="1804"/>
        </pc:sldMkLst>
      </pc:sldChg>
      <pc:sldChg chg="addSp delSp modSp add mod">
        <pc:chgData name="Yoel Kortick" userId="167978f5-7f40-4909-85d5-d4149554ad4e" providerId="ADAL" clId="{415341E9-8AB9-46F0-BEEE-EDA4E9E8721F}" dt="2022-08-25T08:42:30.904" v="4677" actId="20577"/>
        <pc:sldMkLst>
          <pc:docMk/>
          <pc:sldMk cId="3222192379" sldId="1805"/>
        </pc:sldMkLst>
      </pc:sldChg>
      <pc:sldChg chg="addSp delSp modSp add mod">
        <pc:chgData name="Yoel Kortick" userId="167978f5-7f40-4909-85d5-d4149554ad4e" providerId="ADAL" clId="{415341E9-8AB9-46F0-BEEE-EDA4E9E8721F}" dt="2022-08-25T09:16:21.491" v="5793" actId="208"/>
        <pc:sldMkLst>
          <pc:docMk/>
          <pc:sldMk cId="4139958417" sldId="1806"/>
        </pc:sldMkLst>
      </pc:sldChg>
      <pc:sldChg chg="addSp delSp modSp add mod">
        <pc:chgData name="Yoel Kortick" userId="167978f5-7f40-4909-85d5-d4149554ad4e" providerId="ADAL" clId="{415341E9-8AB9-46F0-BEEE-EDA4E9E8721F}" dt="2022-08-25T08:22:50.331" v="4075" actId="313"/>
        <pc:sldMkLst>
          <pc:docMk/>
          <pc:sldMk cId="1197912755" sldId="1807"/>
        </pc:sldMkLst>
      </pc:sldChg>
      <pc:sldChg chg="delSp modSp add mod">
        <pc:chgData name="Yoel Kortick" userId="167978f5-7f40-4909-85d5-d4149554ad4e" providerId="ADAL" clId="{415341E9-8AB9-46F0-BEEE-EDA4E9E8721F}" dt="2022-08-25T09:17:10.813" v="5849" actId="33524"/>
        <pc:sldMkLst>
          <pc:docMk/>
          <pc:sldMk cId="2452503668" sldId="1808"/>
        </pc:sldMkLst>
      </pc:sldChg>
      <pc:sldChg chg="addSp delSp modSp add mod">
        <pc:chgData name="Yoel Kortick" userId="167978f5-7f40-4909-85d5-d4149554ad4e" providerId="ADAL" clId="{415341E9-8AB9-46F0-BEEE-EDA4E9E8721F}" dt="2022-08-25T08:32:54.288" v="4453" actId="14100"/>
        <pc:sldMkLst>
          <pc:docMk/>
          <pc:sldMk cId="303791280" sldId="1809"/>
        </pc:sldMkLst>
      </pc:sldChg>
      <pc:sldChg chg="addSp delSp modSp add mod">
        <pc:chgData name="Yoel Kortick" userId="167978f5-7f40-4909-85d5-d4149554ad4e" providerId="ADAL" clId="{415341E9-8AB9-46F0-BEEE-EDA4E9E8721F}" dt="2022-08-25T08:35:59.305" v="4575" actId="14100"/>
        <pc:sldMkLst>
          <pc:docMk/>
          <pc:sldMk cId="2147822197" sldId="1810"/>
        </pc:sldMkLst>
      </pc:sldChg>
      <pc:sldChg chg="addSp delSp modSp add mod">
        <pc:chgData name="Yoel Kortick" userId="167978f5-7f40-4909-85d5-d4149554ad4e" providerId="ADAL" clId="{415341E9-8AB9-46F0-BEEE-EDA4E9E8721F}" dt="2022-08-25T08:34:00.218" v="4464" actId="21"/>
        <pc:sldMkLst>
          <pc:docMk/>
          <pc:sldMk cId="2390147886" sldId="1811"/>
        </pc:sldMkLst>
      </pc:sldChg>
      <pc:sldChg chg="modSp add mod">
        <pc:chgData name="Yoel Kortick" userId="167978f5-7f40-4909-85d5-d4149554ad4e" providerId="ADAL" clId="{415341E9-8AB9-46F0-BEEE-EDA4E9E8721F}" dt="2022-08-25T09:15:45.857" v="5766" actId="20577"/>
        <pc:sldMkLst>
          <pc:docMk/>
          <pc:sldMk cId="1445702250" sldId="1812"/>
        </pc:sldMkLst>
      </pc:sldChg>
      <pc:sldChg chg="delSp modSp add del mod">
        <pc:chgData name="Yoel Kortick" userId="167978f5-7f40-4909-85d5-d4149554ad4e" providerId="ADAL" clId="{415341E9-8AB9-46F0-BEEE-EDA4E9E8721F}" dt="2022-08-25T09:07:19.853" v="5184" actId="2696"/>
        <pc:sldMkLst>
          <pc:docMk/>
          <pc:sldMk cId="1936817447" sldId="1812"/>
        </pc:sldMkLst>
      </pc:sldChg>
      <pc:sldChg chg="add">
        <pc:chgData name="Yoel Kortick" userId="167978f5-7f40-4909-85d5-d4149554ad4e" providerId="ADAL" clId="{415341E9-8AB9-46F0-BEEE-EDA4E9E8721F}" dt="2022-08-25T09:07:28.318" v="5185"/>
        <pc:sldMkLst>
          <pc:docMk/>
          <pc:sldMk cId="2243208252" sldId="1813"/>
        </pc:sldMkLst>
      </pc:sldChg>
      <pc:sldChg chg="addSp delSp modSp add del mod">
        <pc:chgData name="Yoel Kortick" userId="167978f5-7f40-4909-85d5-d4149554ad4e" providerId="ADAL" clId="{415341E9-8AB9-46F0-BEEE-EDA4E9E8721F}" dt="2022-08-25T09:07:19.853" v="5184" actId="2696"/>
        <pc:sldMkLst>
          <pc:docMk/>
          <pc:sldMk cId="2922993544" sldId="1813"/>
        </pc:sldMkLst>
      </pc:sldChg>
      <pc:sldChg chg="modSp add mod">
        <pc:chgData name="Yoel Kortick" userId="167978f5-7f40-4909-85d5-d4149554ad4e" providerId="ADAL" clId="{415341E9-8AB9-46F0-BEEE-EDA4E9E8721F}" dt="2022-08-25T09:15:57.391" v="5768" actId="20577"/>
        <pc:sldMkLst>
          <pc:docMk/>
          <pc:sldMk cId="2801101417" sldId="1814"/>
        </pc:sldMkLst>
      </pc:sldChg>
    </pc:docChg>
  </pc:docChgLst>
  <pc:docChgLst>
    <pc:chgData name="Yoel Kortick" userId="167978f5-7f40-4909-85d5-d4149554ad4e" providerId="ADAL" clId="{7CCEFD71-A812-4D39-88E0-57D07BBB39B6}"/>
    <pc:docChg chg="custSel addSld delSld modSld">
      <pc:chgData name="Yoel Kortick" userId="167978f5-7f40-4909-85d5-d4149554ad4e" providerId="ADAL" clId="{7CCEFD71-A812-4D39-88E0-57D07BBB39B6}" dt="2022-08-30T05:58:52.672" v="856" actId="208"/>
      <pc:docMkLst>
        <pc:docMk/>
      </pc:docMkLst>
      <pc:sldChg chg="modSp">
        <pc:chgData name="Yoel Kortick" userId="167978f5-7f40-4909-85d5-d4149554ad4e" providerId="ADAL" clId="{7CCEFD71-A812-4D39-88E0-57D07BBB39B6}" dt="2022-08-28T11:22:46.684" v="843"/>
        <pc:sldMkLst>
          <pc:docMk/>
          <pc:sldMk cId="3267142644" sldId="1724"/>
        </pc:sldMkLst>
      </pc:sldChg>
      <pc:sldChg chg="modSp">
        <pc:chgData name="Yoel Kortick" userId="167978f5-7f40-4909-85d5-d4149554ad4e" providerId="ADAL" clId="{7CCEFD71-A812-4D39-88E0-57D07BBB39B6}" dt="2022-08-28T11:22:31.085" v="842"/>
        <pc:sldMkLst>
          <pc:docMk/>
          <pc:sldMk cId="4244844282" sldId="1769"/>
        </pc:sldMkLst>
      </pc:sldChg>
      <pc:sldChg chg="modSp mod">
        <pc:chgData name="Yoel Kortick" userId="167978f5-7f40-4909-85d5-d4149554ad4e" providerId="ADAL" clId="{7CCEFD71-A812-4D39-88E0-57D07BBB39B6}" dt="2022-08-28T11:22:46.684" v="843"/>
        <pc:sldMkLst>
          <pc:docMk/>
          <pc:sldMk cId="3753056614" sldId="1791"/>
        </pc:sldMkLst>
      </pc:sldChg>
      <pc:sldChg chg="modSp mod">
        <pc:chgData name="Yoel Kortick" userId="167978f5-7f40-4909-85d5-d4149554ad4e" providerId="ADAL" clId="{7CCEFD71-A812-4D39-88E0-57D07BBB39B6}" dt="2022-08-28T11:22:46.684" v="843"/>
        <pc:sldMkLst>
          <pc:docMk/>
          <pc:sldMk cId="4132155335" sldId="1793"/>
        </pc:sldMkLst>
      </pc:sldChg>
      <pc:sldChg chg="modSp">
        <pc:chgData name="Yoel Kortick" userId="167978f5-7f40-4909-85d5-d4149554ad4e" providerId="ADAL" clId="{7CCEFD71-A812-4D39-88E0-57D07BBB39B6}" dt="2022-08-28T11:22:46.684" v="843"/>
        <pc:sldMkLst>
          <pc:docMk/>
          <pc:sldMk cId="1022672352" sldId="1795"/>
        </pc:sldMkLst>
      </pc:sldChg>
      <pc:sldChg chg="modSp mod">
        <pc:chgData name="Yoel Kortick" userId="167978f5-7f40-4909-85d5-d4149554ad4e" providerId="ADAL" clId="{7CCEFD71-A812-4D39-88E0-57D07BBB39B6}" dt="2022-08-28T11:22:31.085" v="842"/>
        <pc:sldMkLst>
          <pc:docMk/>
          <pc:sldMk cId="3228880565" sldId="1796"/>
        </pc:sldMkLst>
      </pc:sldChg>
      <pc:sldChg chg="modSp">
        <pc:chgData name="Yoel Kortick" userId="167978f5-7f40-4909-85d5-d4149554ad4e" providerId="ADAL" clId="{7CCEFD71-A812-4D39-88E0-57D07BBB39B6}" dt="2022-08-28T11:22:46.684" v="843"/>
        <pc:sldMkLst>
          <pc:docMk/>
          <pc:sldMk cId="69706687" sldId="1798"/>
        </pc:sldMkLst>
      </pc:sldChg>
      <pc:sldChg chg="modSp">
        <pc:chgData name="Yoel Kortick" userId="167978f5-7f40-4909-85d5-d4149554ad4e" providerId="ADAL" clId="{7CCEFD71-A812-4D39-88E0-57D07BBB39B6}" dt="2022-08-28T11:22:46.684" v="843"/>
        <pc:sldMkLst>
          <pc:docMk/>
          <pc:sldMk cId="794948204" sldId="1800"/>
        </pc:sldMkLst>
      </pc:sldChg>
      <pc:sldChg chg="modSp">
        <pc:chgData name="Yoel Kortick" userId="167978f5-7f40-4909-85d5-d4149554ad4e" providerId="ADAL" clId="{7CCEFD71-A812-4D39-88E0-57D07BBB39B6}" dt="2022-08-28T11:22:46.684" v="843"/>
        <pc:sldMkLst>
          <pc:docMk/>
          <pc:sldMk cId="3640139637" sldId="1801"/>
        </pc:sldMkLst>
      </pc:sldChg>
      <pc:sldChg chg="modSp">
        <pc:chgData name="Yoel Kortick" userId="167978f5-7f40-4909-85d5-d4149554ad4e" providerId="ADAL" clId="{7CCEFD71-A812-4D39-88E0-57D07BBB39B6}" dt="2022-08-28T11:22:31.085" v="842"/>
        <pc:sldMkLst>
          <pc:docMk/>
          <pc:sldMk cId="1878864992" sldId="1802"/>
        </pc:sldMkLst>
      </pc:sldChg>
      <pc:sldChg chg="modSp">
        <pc:chgData name="Yoel Kortick" userId="167978f5-7f40-4909-85d5-d4149554ad4e" providerId="ADAL" clId="{7CCEFD71-A812-4D39-88E0-57D07BBB39B6}" dt="2022-08-28T11:22:46.684" v="843"/>
        <pc:sldMkLst>
          <pc:docMk/>
          <pc:sldMk cId="1764801124" sldId="1803"/>
        </pc:sldMkLst>
      </pc:sldChg>
      <pc:sldChg chg="modSp">
        <pc:chgData name="Yoel Kortick" userId="167978f5-7f40-4909-85d5-d4149554ad4e" providerId="ADAL" clId="{7CCEFD71-A812-4D39-88E0-57D07BBB39B6}" dt="2022-08-28T11:22:31.085" v="842"/>
        <pc:sldMkLst>
          <pc:docMk/>
          <pc:sldMk cId="1635563092" sldId="1804"/>
        </pc:sldMkLst>
      </pc:sldChg>
      <pc:sldChg chg="modSp mod">
        <pc:chgData name="Yoel Kortick" userId="167978f5-7f40-4909-85d5-d4149554ad4e" providerId="ADAL" clId="{7CCEFD71-A812-4D39-88E0-57D07BBB39B6}" dt="2022-08-28T11:22:31.085" v="842"/>
        <pc:sldMkLst>
          <pc:docMk/>
          <pc:sldMk cId="1197912755" sldId="1807"/>
        </pc:sldMkLst>
      </pc:sldChg>
      <pc:sldChg chg="modSp">
        <pc:chgData name="Yoel Kortick" userId="167978f5-7f40-4909-85d5-d4149554ad4e" providerId="ADAL" clId="{7CCEFD71-A812-4D39-88E0-57D07BBB39B6}" dt="2022-08-28T11:22:46.684" v="843"/>
        <pc:sldMkLst>
          <pc:docMk/>
          <pc:sldMk cId="2452503668" sldId="1808"/>
        </pc:sldMkLst>
      </pc:sldChg>
      <pc:sldChg chg="modSp">
        <pc:chgData name="Yoel Kortick" userId="167978f5-7f40-4909-85d5-d4149554ad4e" providerId="ADAL" clId="{7CCEFD71-A812-4D39-88E0-57D07BBB39B6}" dt="2022-08-28T11:22:46.684" v="843"/>
        <pc:sldMkLst>
          <pc:docMk/>
          <pc:sldMk cId="2147822197" sldId="1810"/>
        </pc:sldMkLst>
      </pc:sldChg>
      <pc:sldChg chg="modSp">
        <pc:chgData name="Yoel Kortick" userId="167978f5-7f40-4909-85d5-d4149554ad4e" providerId="ADAL" clId="{7CCEFD71-A812-4D39-88E0-57D07BBB39B6}" dt="2022-08-28T11:22:46.684" v="843"/>
        <pc:sldMkLst>
          <pc:docMk/>
          <pc:sldMk cId="1445702250" sldId="1812"/>
        </pc:sldMkLst>
      </pc:sldChg>
      <pc:sldChg chg="modSp">
        <pc:chgData name="Yoel Kortick" userId="167978f5-7f40-4909-85d5-d4149554ad4e" providerId="ADAL" clId="{7CCEFD71-A812-4D39-88E0-57D07BBB39B6}" dt="2022-08-28T11:22:46.684" v="843"/>
        <pc:sldMkLst>
          <pc:docMk/>
          <pc:sldMk cId="2801101417" sldId="1814"/>
        </pc:sldMkLst>
      </pc:sldChg>
      <pc:sldChg chg="modSp mod">
        <pc:chgData name="Yoel Kortick" userId="167978f5-7f40-4909-85d5-d4149554ad4e" providerId="ADAL" clId="{7CCEFD71-A812-4D39-88E0-57D07BBB39B6}" dt="2022-08-28T11:22:46.684" v="843"/>
        <pc:sldMkLst>
          <pc:docMk/>
          <pc:sldMk cId="11178710" sldId="1816"/>
        </pc:sldMkLst>
      </pc:sldChg>
      <pc:sldChg chg="modSp">
        <pc:chgData name="Yoel Kortick" userId="167978f5-7f40-4909-85d5-d4149554ad4e" providerId="ADAL" clId="{7CCEFD71-A812-4D39-88E0-57D07BBB39B6}" dt="2022-08-28T11:22:46.684" v="843"/>
        <pc:sldMkLst>
          <pc:docMk/>
          <pc:sldMk cId="3128039638" sldId="1818"/>
        </pc:sldMkLst>
      </pc:sldChg>
      <pc:sldChg chg="modSp mod">
        <pc:chgData name="Yoel Kortick" userId="167978f5-7f40-4909-85d5-d4149554ad4e" providerId="ADAL" clId="{7CCEFD71-A812-4D39-88E0-57D07BBB39B6}" dt="2022-08-28T11:22:46.684" v="843"/>
        <pc:sldMkLst>
          <pc:docMk/>
          <pc:sldMk cId="1151650487" sldId="1819"/>
        </pc:sldMkLst>
      </pc:sldChg>
      <pc:sldChg chg="modSp">
        <pc:chgData name="Yoel Kortick" userId="167978f5-7f40-4909-85d5-d4149554ad4e" providerId="ADAL" clId="{7CCEFD71-A812-4D39-88E0-57D07BBB39B6}" dt="2022-08-28T11:22:46.684" v="843"/>
        <pc:sldMkLst>
          <pc:docMk/>
          <pc:sldMk cId="625495335" sldId="1820"/>
        </pc:sldMkLst>
      </pc:sldChg>
      <pc:sldChg chg="modSp">
        <pc:chgData name="Yoel Kortick" userId="167978f5-7f40-4909-85d5-d4149554ad4e" providerId="ADAL" clId="{7CCEFD71-A812-4D39-88E0-57D07BBB39B6}" dt="2022-08-28T11:22:46.684" v="843"/>
        <pc:sldMkLst>
          <pc:docMk/>
          <pc:sldMk cId="949597637" sldId="1822"/>
        </pc:sldMkLst>
      </pc:sldChg>
      <pc:sldChg chg="modSp">
        <pc:chgData name="Yoel Kortick" userId="167978f5-7f40-4909-85d5-d4149554ad4e" providerId="ADAL" clId="{7CCEFD71-A812-4D39-88E0-57D07BBB39B6}" dt="2022-08-28T11:22:46.684" v="843"/>
        <pc:sldMkLst>
          <pc:docMk/>
          <pc:sldMk cId="3179804047" sldId="1823"/>
        </pc:sldMkLst>
      </pc:sldChg>
      <pc:sldChg chg="modSp">
        <pc:chgData name="Yoel Kortick" userId="167978f5-7f40-4909-85d5-d4149554ad4e" providerId="ADAL" clId="{7CCEFD71-A812-4D39-88E0-57D07BBB39B6}" dt="2022-08-28T11:22:46.684" v="843"/>
        <pc:sldMkLst>
          <pc:docMk/>
          <pc:sldMk cId="1501124586" sldId="1824"/>
        </pc:sldMkLst>
      </pc:sldChg>
      <pc:sldChg chg="modSp">
        <pc:chgData name="Yoel Kortick" userId="167978f5-7f40-4909-85d5-d4149554ad4e" providerId="ADAL" clId="{7CCEFD71-A812-4D39-88E0-57D07BBB39B6}" dt="2022-08-28T11:22:46.684" v="843"/>
        <pc:sldMkLst>
          <pc:docMk/>
          <pc:sldMk cId="1306848471" sldId="1825"/>
        </pc:sldMkLst>
      </pc:sldChg>
      <pc:sldChg chg="modSp">
        <pc:chgData name="Yoel Kortick" userId="167978f5-7f40-4909-85d5-d4149554ad4e" providerId="ADAL" clId="{7CCEFD71-A812-4D39-88E0-57D07BBB39B6}" dt="2022-08-28T11:22:46.684" v="843"/>
        <pc:sldMkLst>
          <pc:docMk/>
          <pc:sldMk cId="3833958023" sldId="1826"/>
        </pc:sldMkLst>
      </pc:sldChg>
      <pc:sldChg chg="modSp">
        <pc:chgData name="Yoel Kortick" userId="167978f5-7f40-4909-85d5-d4149554ad4e" providerId="ADAL" clId="{7CCEFD71-A812-4D39-88E0-57D07BBB39B6}" dt="2022-08-28T11:22:46.684" v="843"/>
        <pc:sldMkLst>
          <pc:docMk/>
          <pc:sldMk cId="3245628198" sldId="1827"/>
        </pc:sldMkLst>
      </pc:sldChg>
      <pc:sldChg chg="modSp mod">
        <pc:chgData name="Yoel Kortick" userId="167978f5-7f40-4909-85d5-d4149554ad4e" providerId="ADAL" clId="{7CCEFD71-A812-4D39-88E0-57D07BBB39B6}" dt="2022-08-28T11:22:46.684" v="843"/>
        <pc:sldMkLst>
          <pc:docMk/>
          <pc:sldMk cId="883860666" sldId="1828"/>
        </pc:sldMkLst>
      </pc:sldChg>
      <pc:sldChg chg="modSp">
        <pc:chgData name="Yoel Kortick" userId="167978f5-7f40-4909-85d5-d4149554ad4e" providerId="ADAL" clId="{7CCEFD71-A812-4D39-88E0-57D07BBB39B6}" dt="2022-08-28T11:22:46.684" v="843"/>
        <pc:sldMkLst>
          <pc:docMk/>
          <pc:sldMk cId="3878824186" sldId="1829"/>
        </pc:sldMkLst>
      </pc:sldChg>
      <pc:sldChg chg="modSp">
        <pc:chgData name="Yoel Kortick" userId="167978f5-7f40-4909-85d5-d4149554ad4e" providerId="ADAL" clId="{7CCEFD71-A812-4D39-88E0-57D07BBB39B6}" dt="2022-08-28T11:22:46.684" v="843"/>
        <pc:sldMkLst>
          <pc:docMk/>
          <pc:sldMk cId="598840872" sldId="1830"/>
        </pc:sldMkLst>
      </pc:sldChg>
      <pc:sldChg chg="modSp mod">
        <pc:chgData name="Yoel Kortick" userId="167978f5-7f40-4909-85d5-d4149554ad4e" providerId="ADAL" clId="{7CCEFD71-A812-4D39-88E0-57D07BBB39B6}" dt="2022-08-28T11:22:46.684" v="843"/>
        <pc:sldMkLst>
          <pc:docMk/>
          <pc:sldMk cId="4208477710" sldId="1831"/>
        </pc:sldMkLst>
      </pc:sldChg>
      <pc:sldChg chg="modSp">
        <pc:chgData name="Yoel Kortick" userId="167978f5-7f40-4909-85d5-d4149554ad4e" providerId="ADAL" clId="{7CCEFD71-A812-4D39-88E0-57D07BBB39B6}" dt="2022-08-28T11:22:46.684" v="843"/>
        <pc:sldMkLst>
          <pc:docMk/>
          <pc:sldMk cId="2457852483" sldId="1832"/>
        </pc:sldMkLst>
      </pc:sldChg>
      <pc:sldChg chg="modSp">
        <pc:chgData name="Yoel Kortick" userId="167978f5-7f40-4909-85d5-d4149554ad4e" providerId="ADAL" clId="{7CCEFD71-A812-4D39-88E0-57D07BBB39B6}" dt="2022-08-28T11:22:46.684" v="843"/>
        <pc:sldMkLst>
          <pc:docMk/>
          <pc:sldMk cId="1107633095" sldId="1833"/>
        </pc:sldMkLst>
      </pc:sldChg>
      <pc:sldChg chg="modSp">
        <pc:chgData name="Yoel Kortick" userId="167978f5-7f40-4909-85d5-d4149554ad4e" providerId="ADAL" clId="{7CCEFD71-A812-4D39-88E0-57D07BBB39B6}" dt="2022-08-28T11:22:46.684" v="843"/>
        <pc:sldMkLst>
          <pc:docMk/>
          <pc:sldMk cId="980398241" sldId="1834"/>
        </pc:sldMkLst>
      </pc:sldChg>
      <pc:sldChg chg="del">
        <pc:chgData name="Yoel Kortick" userId="167978f5-7f40-4909-85d5-d4149554ad4e" providerId="ADAL" clId="{7CCEFD71-A812-4D39-88E0-57D07BBB39B6}" dt="2022-08-28T11:16:48.971" v="708" actId="47"/>
        <pc:sldMkLst>
          <pc:docMk/>
          <pc:sldMk cId="2300658712" sldId="1835"/>
        </pc:sldMkLst>
      </pc:sldChg>
      <pc:sldChg chg="modSp mod">
        <pc:chgData name="Yoel Kortick" userId="167978f5-7f40-4909-85d5-d4149554ad4e" providerId="ADAL" clId="{7CCEFD71-A812-4D39-88E0-57D07BBB39B6}" dt="2022-08-28T11:22:46.684" v="843"/>
        <pc:sldMkLst>
          <pc:docMk/>
          <pc:sldMk cId="2722342769" sldId="1836"/>
        </pc:sldMkLst>
      </pc:sldChg>
      <pc:sldChg chg="modSp">
        <pc:chgData name="Yoel Kortick" userId="167978f5-7f40-4909-85d5-d4149554ad4e" providerId="ADAL" clId="{7CCEFD71-A812-4D39-88E0-57D07BBB39B6}" dt="2022-08-28T11:22:46.684" v="843"/>
        <pc:sldMkLst>
          <pc:docMk/>
          <pc:sldMk cId="164446050" sldId="1837"/>
        </pc:sldMkLst>
      </pc:sldChg>
      <pc:sldChg chg="modSp">
        <pc:chgData name="Yoel Kortick" userId="167978f5-7f40-4909-85d5-d4149554ad4e" providerId="ADAL" clId="{7CCEFD71-A812-4D39-88E0-57D07BBB39B6}" dt="2022-08-28T11:22:46.684" v="843"/>
        <pc:sldMkLst>
          <pc:docMk/>
          <pc:sldMk cId="2995797510" sldId="1838"/>
        </pc:sldMkLst>
      </pc:sldChg>
      <pc:sldChg chg="modSp mod">
        <pc:chgData name="Yoel Kortick" userId="167978f5-7f40-4909-85d5-d4149554ad4e" providerId="ADAL" clId="{7CCEFD71-A812-4D39-88E0-57D07BBB39B6}" dt="2022-08-28T11:18:12.462" v="761" actId="20577"/>
        <pc:sldMkLst>
          <pc:docMk/>
          <pc:sldMk cId="309807513" sldId="1841"/>
        </pc:sldMkLst>
      </pc:sldChg>
      <pc:sldChg chg="del">
        <pc:chgData name="Yoel Kortick" userId="167978f5-7f40-4909-85d5-d4149554ad4e" providerId="ADAL" clId="{7CCEFD71-A812-4D39-88E0-57D07BBB39B6}" dt="2022-08-28T11:18:22.748" v="762" actId="47"/>
        <pc:sldMkLst>
          <pc:docMk/>
          <pc:sldMk cId="2848345346" sldId="1842"/>
        </pc:sldMkLst>
      </pc:sldChg>
      <pc:sldChg chg="del">
        <pc:chgData name="Yoel Kortick" userId="167978f5-7f40-4909-85d5-d4149554ad4e" providerId="ADAL" clId="{7CCEFD71-A812-4D39-88E0-57D07BBB39B6}" dt="2022-08-28T11:18:33.059" v="763" actId="47"/>
        <pc:sldMkLst>
          <pc:docMk/>
          <pc:sldMk cId="1894150669" sldId="1843"/>
        </pc:sldMkLst>
      </pc:sldChg>
      <pc:sldChg chg="modSp mod">
        <pc:chgData name="Yoel Kortick" userId="167978f5-7f40-4909-85d5-d4149554ad4e" providerId="ADAL" clId="{7CCEFD71-A812-4D39-88E0-57D07BBB39B6}" dt="2022-08-28T11:23:17.886" v="844" actId="33524"/>
        <pc:sldMkLst>
          <pc:docMk/>
          <pc:sldMk cId="3159132757" sldId="1844"/>
        </pc:sldMkLst>
      </pc:sldChg>
      <pc:sldChg chg="modSp mod">
        <pc:chgData name="Yoel Kortick" userId="167978f5-7f40-4909-85d5-d4149554ad4e" providerId="ADAL" clId="{7CCEFD71-A812-4D39-88E0-57D07BBB39B6}" dt="2022-08-28T11:22:31.085" v="842"/>
        <pc:sldMkLst>
          <pc:docMk/>
          <pc:sldMk cId="1954226497" sldId="1845"/>
        </pc:sldMkLst>
      </pc:sldChg>
      <pc:sldChg chg="modSp mod">
        <pc:chgData name="Yoel Kortick" userId="167978f5-7f40-4909-85d5-d4149554ad4e" providerId="ADAL" clId="{7CCEFD71-A812-4D39-88E0-57D07BBB39B6}" dt="2022-08-28T11:22:31.085" v="842"/>
        <pc:sldMkLst>
          <pc:docMk/>
          <pc:sldMk cId="447265283" sldId="1846"/>
        </pc:sldMkLst>
      </pc:sldChg>
      <pc:sldChg chg="modSp mod">
        <pc:chgData name="Yoel Kortick" userId="167978f5-7f40-4909-85d5-d4149554ad4e" providerId="ADAL" clId="{7CCEFD71-A812-4D39-88E0-57D07BBB39B6}" dt="2022-08-28T11:22:31.085" v="842"/>
        <pc:sldMkLst>
          <pc:docMk/>
          <pc:sldMk cId="886589407" sldId="1847"/>
        </pc:sldMkLst>
      </pc:sldChg>
      <pc:sldChg chg="modSp mod">
        <pc:chgData name="Yoel Kortick" userId="167978f5-7f40-4909-85d5-d4149554ad4e" providerId="ADAL" clId="{7CCEFD71-A812-4D39-88E0-57D07BBB39B6}" dt="2022-08-28T11:22:31.085" v="842"/>
        <pc:sldMkLst>
          <pc:docMk/>
          <pc:sldMk cId="4086293843" sldId="1848"/>
        </pc:sldMkLst>
      </pc:sldChg>
      <pc:sldChg chg="modSp mod">
        <pc:chgData name="Yoel Kortick" userId="167978f5-7f40-4909-85d5-d4149554ad4e" providerId="ADAL" clId="{7CCEFD71-A812-4D39-88E0-57D07BBB39B6}" dt="2022-08-28T11:22:46.684" v="843"/>
        <pc:sldMkLst>
          <pc:docMk/>
          <pc:sldMk cId="3349957859" sldId="1849"/>
        </pc:sldMkLst>
      </pc:sldChg>
      <pc:sldChg chg="modSp mod">
        <pc:chgData name="Yoel Kortick" userId="167978f5-7f40-4909-85d5-d4149554ad4e" providerId="ADAL" clId="{7CCEFD71-A812-4D39-88E0-57D07BBB39B6}" dt="2022-08-28T11:22:31.085" v="842"/>
        <pc:sldMkLst>
          <pc:docMk/>
          <pc:sldMk cId="2987314586" sldId="1850"/>
        </pc:sldMkLst>
      </pc:sldChg>
      <pc:sldChg chg="modSp mod">
        <pc:chgData name="Yoel Kortick" userId="167978f5-7f40-4909-85d5-d4149554ad4e" providerId="ADAL" clId="{7CCEFD71-A812-4D39-88E0-57D07BBB39B6}" dt="2022-08-28T11:22:31.085" v="842"/>
        <pc:sldMkLst>
          <pc:docMk/>
          <pc:sldMk cId="1261365802" sldId="1851"/>
        </pc:sldMkLst>
      </pc:sldChg>
      <pc:sldChg chg="modSp mod">
        <pc:chgData name="Yoel Kortick" userId="167978f5-7f40-4909-85d5-d4149554ad4e" providerId="ADAL" clId="{7CCEFD71-A812-4D39-88E0-57D07BBB39B6}" dt="2022-08-28T11:22:31.085" v="842"/>
        <pc:sldMkLst>
          <pc:docMk/>
          <pc:sldMk cId="2584212111" sldId="1853"/>
        </pc:sldMkLst>
      </pc:sldChg>
      <pc:sldChg chg="modSp mod">
        <pc:chgData name="Yoel Kortick" userId="167978f5-7f40-4909-85d5-d4149554ad4e" providerId="ADAL" clId="{7CCEFD71-A812-4D39-88E0-57D07BBB39B6}" dt="2022-08-28T11:18:43.196" v="765" actId="13926"/>
        <pc:sldMkLst>
          <pc:docMk/>
          <pc:sldMk cId="962602784" sldId="1854"/>
        </pc:sldMkLst>
      </pc:sldChg>
      <pc:sldChg chg="modSp mod">
        <pc:chgData name="Yoel Kortick" userId="167978f5-7f40-4909-85d5-d4149554ad4e" providerId="ADAL" clId="{7CCEFD71-A812-4D39-88E0-57D07BBB39B6}" dt="2022-08-28T11:18:46.523" v="766" actId="13926"/>
        <pc:sldMkLst>
          <pc:docMk/>
          <pc:sldMk cId="1062360252" sldId="1855"/>
        </pc:sldMkLst>
      </pc:sldChg>
      <pc:sldChg chg="modSp mod">
        <pc:chgData name="Yoel Kortick" userId="167978f5-7f40-4909-85d5-d4149554ad4e" providerId="ADAL" clId="{7CCEFD71-A812-4D39-88E0-57D07BBB39B6}" dt="2022-08-28T11:22:31.085" v="842"/>
        <pc:sldMkLst>
          <pc:docMk/>
          <pc:sldMk cId="2562878506" sldId="1856"/>
        </pc:sldMkLst>
      </pc:sldChg>
      <pc:sldChg chg="modSp mod">
        <pc:chgData name="Yoel Kortick" userId="167978f5-7f40-4909-85d5-d4149554ad4e" providerId="ADAL" clId="{7CCEFD71-A812-4D39-88E0-57D07BBB39B6}" dt="2022-08-28T11:22:31.085" v="842"/>
        <pc:sldMkLst>
          <pc:docMk/>
          <pc:sldMk cId="2120603946" sldId="1857"/>
        </pc:sldMkLst>
      </pc:sldChg>
      <pc:sldChg chg="modSp mod">
        <pc:chgData name="Yoel Kortick" userId="167978f5-7f40-4909-85d5-d4149554ad4e" providerId="ADAL" clId="{7CCEFD71-A812-4D39-88E0-57D07BBB39B6}" dt="2022-08-28T11:18:59.419" v="769" actId="13926"/>
        <pc:sldMkLst>
          <pc:docMk/>
          <pc:sldMk cId="3727259958" sldId="1858"/>
        </pc:sldMkLst>
      </pc:sldChg>
      <pc:sldChg chg="modSp">
        <pc:chgData name="Yoel Kortick" userId="167978f5-7f40-4909-85d5-d4149554ad4e" providerId="ADAL" clId="{7CCEFD71-A812-4D39-88E0-57D07BBB39B6}" dt="2022-08-28T11:22:46.684" v="843"/>
        <pc:sldMkLst>
          <pc:docMk/>
          <pc:sldMk cId="3702054598" sldId="1862"/>
        </pc:sldMkLst>
      </pc:sldChg>
      <pc:sldChg chg="addSp modSp add mod">
        <pc:chgData name="Yoel Kortick" userId="167978f5-7f40-4909-85d5-d4149554ad4e" providerId="ADAL" clId="{7CCEFD71-A812-4D39-88E0-57D07BBB39B6}" dt="2022-08-28T11:13:06.151" v="528" actId="11529"/>
        <pc:sldMkLst>
          <pc:docMk/>
          <pc:sldMk cId="651580617" sldId="1864"/>
        </pc:sldMkLst>
      </pc:sldChg>
      <pc:sldChg chg="addSp modSp add mod">
        <pc:chgData name="Yoel Kortick" userId="167978f5-7f40-4909-85d5-d4149554ad4e" providerId="ADAL" clId="{7CCEFD71-A812-4D39-88E0-57D07BBB39B6}" dt="2022-08-28T11:22:46.684" v="843"/>
        <pc:sldMkLst>
          <pc:docMk/>
          <pc:sldMk cId="1914679669" sldId="1865"/>
        </pc:sldMkLst>
      </pc:sldChg>
      <pc:sldChg chg="addSp delSp modSp add mod">
        <pc:chgData name="Yoel Kortick" userId="167978f5-7f40-4909-85d5-d4149554ad4e" providerId="ADAL" clId="{7CCEFD71-A812-4D39-88E0-57D07BBB39B6}" dt="2022-08-30T05:58:52.672" v="856" actId="208"/>
        <pc:sldMkLst>
          <pc:docMk/>
          <pc:sldMk cId="2797917920" sldId="1866"/>
        </pc:sldMkLst>
      </pc:sldChg>
    </pc:docChg>
  </pc:docChgLst>
  <pc:docChgLst>
    <pc:chgData name="Yoel Kortick" userId="167978f5-7f40-4909-85d5-d4149554ad4e" providerId="ADAL" clId="{C7A20BB8-72EE-4F8F-9AB0-5736E1F21E96}"/>
    <pc:docChg chg="modSld">
      <pc:chgData name="Yoel Kortick" userId="167978f5-7f40-4909-85d5-d4149554ad4e" providerId="ADAL" clId="{C7A20BB8-72EE-4F8F-9AB0-5736E1F21E96}" dt="2025-01-31T12:09:27.071" v="5" actId="167"/>
      <pc:docMkLst>
        <pc:docMk/>
      </pc:docMkLst>
      <pc:sldChg chg="modSp mod">
        <pc:chgData name="Yoel Kortick" userId="167978f5-7f40-4909-85d5-d4149554ad4e" providerId="ADAL" clId="{C7A20BB8-72EE-4F8F-9AB0-5736E1F21E96}" dt="2025-01-31T12:09:27.071" v="5" actId="167"/>
        <pc:sldMkLst>
          <pc:docMk/>
          <pc:sldMk cId="3228880565" sldId="1796"/>
        </pc:sldMkLst>
        <pc:picChg chg="ord">
          <ac:chgData name="Yoel Kortick" userId="167978f5-7f40-4909-85d5-d4149554ad4e" providerId="ADAL" clId="{C7A20BB8-72EE-4F8F-9AB0-5736E1F21E96}" dt="2025-01-31T12:09:27.071" v="5" actId="167"/>
          <ac:picMkLst>
            <pc:docMk/>
            <pc:sldMk cId="3228880565" sldId="1796"/>
            <ac:picMk id="5" creationId="{9924F9B2-7C50-F378-BE85-8A721C71C589}"/>
          </ac:picMkLst>
        </pc:picChg>
      </pc:sldChg>
      <pc:sldChg chg="modSp mod">
        <pc:chgData name="Yoel Kortick" userId="167978f5-7f40-4909-85d5-d4149554ad4e" providerId="ADAL" clId="{C7A20BB8-72EE-4F8F-9AB0-5736E1F21E96}" dt="2025-01-31T10:30:12.491" v="2" actId="1035"/>
        <pc:sldMkLst>
          <pc:docMk/>
          <pc:sldMk cId="182474092" sldId="1868"/>
        </pc:sldMkLst>
        <pc:picChg chg="mod">
          <ac:chgData name="Yoel Kortick" userId="167978f5-7f40-4909-85d5-d4149554ad4e" providerId="ADAL" clId="{C7A20BB8-72EE-4F8F-9AB0-5736E1F21E96}" dt="2025-01-31T10:30:12.491" v="2" actId="1035"/>
          <ac:picMkLst>
            <pc:docMk/>
            <pc:sldMk cId="182474092" sldId="1868"/>
            <ac:picMk id="5" creationId="{8EC793E5-278F-7B2A-B155-1B65755BEB15}"/>
          </ac:picMkLst>
        </pc:picChg>
      </pc:sldChg>
      <pc:sldChg chg="modSp mod">
        <pc:chgData name="Yoel Kortick" userId="167978f5-7f40-4909-85d5-d4149554ad4e" providerId="ADAL" clId="{C7A20BB8-72EE-4F8F-9AB0-5736E1F21E96}" dt="2025-01-31T10:31:16.378" v="4" actId="14100"/>
        <pc:sldMkLst>
          <pc:docMk/>
          <pc:sldMk cId="661956195" sldId="1871"/>
        </pc:sldMkLst>
        <pc:spChg chg="mod">
          <ac:chgData name="Yoel Kortick" userId="167978f5-7f40-4909-85d5-d4149554ad4e" providerId="ADAL" clId="{C7A20BB8-72EE-4F8F-9AB0-5736E1F21E96}" dt="2025-01-31T10:31:16.378" v="4" actId="14100"/>
          <ac:spMkLst>
            <pc:docMk/>
            <pc:sldMk cId="661956195" sldId="1871"/>
            <ac:spMk id="4" creationId="{2490F34D-A7E2-4EA9-8B1A-78371A1F1CD1}"/>
          </ac:spMkLst>
        </pc:spChg>
      </pc:sldChg>
    </pc:docChg>
  </pc:docChgLst>
  <pc:docChgLst>
    <pc:chgData name="Yoel Kortick" userId="167978f5-7f40-4909-85d5-d4149554ad4e" providerId="ADAL" clId="{4CC9CE9B-85BD-4205-A72E-3F29C41A0A6B}"/>
    <pc:docChg chg="undo custSel addSld delSld modSld">
      <pc:chgData name="Yoel Kortick" userId="167978f5-7f40-4909-85d5-d4149554ad4e" providerId="ADAL" clId="{4CC9CE9B-85BD-4205-A72E-3F29C41A0A6B}" dt="2022-08-26T12:52:24.255" v="2017" actId="207"/>
      <pc:docMkLst>
        <pc:docMk/>
      </pc:docMkLst>
      <pc:sldChg chg="modSp mod">
        <pc:chgData name="Yoel Kortick" userId="167978f5-7f40-4909-85d5-d4149554ad4e" providerId="ADAL" clId="{4CC9CE9B-85BD-4205-A72E-3F29C41A0A6B}" dt="2022-08-26T11:41:19.550" v="312"/>
        <pc:sldMkLst>
          <pc:docMk/>
          <pc:sldMk cId="3267142644" sldId="1724"/>
        </pc:sldMkLst>
      </pc:sldChg>
      <pc:sldChg chg="del">
        <pc:chgData name="Yoel Kortick" userId="167978f5-7f40-4909-85d5-d4149554ad4e" providerId="ADAL" clId="{4CC9CE9B-85BD-4205-A72E-3F29C41A0A6B}" dt="2022-08-26T11:28:06.860" v="2" actId="2696"/>
        <pc:sldMkLst>
          <pc:docMk/>
          <pc:sldMk cId="2794318572" sldId="1769"/>
        </pc:sldMkLst>
      </pc:sldChg>
      <pc:sldChg chg="add">
        <pc:chgData name="Yoel Kortick" userId="167978f5-7f40-4909-85d5-d4149554ad4e" providerId="ADAL" clId="{4CC9CE9B-85BD-4205-A72E-3F29C41A0A6B}" dt="2022-08-26T11:28:14.117" v="3"/>
        <pc:sldMkLst>
          <pc:docMk/>
          <pc:sldMk cId="4244844282" sldId="1769"/>
        </pc:sldMkLst>
      </pc:sldChg>
      <pc:sldChg chg="del">
        <pc:chgData name="Yoel Kortick" userId="167978f5-7f40-4909-85d5-d4149554ad4e" providerId="ADAL" clId="{4CC9CE9B-85BD-4205-A72E-3F29C41A0A6B}" dt="2022-08-26T11:28:06.860" v="2" actId="2696"/>
        <pc:sldMkLst>
          <pc:docMk/>
          <pc:sldMk cId="200267839" sldId="1787"/>
        </pc:sldMkLst>
      </pc:sldChg>
      <pc:sldChg chg="add">
        <pc:chgData name="Yoel Kortick" userId="167978f5-7f40-4909-85d5-d4149554ad4e" providerId="ADAL" clId="{4CC9CE9B-85BD-4205-A72E-3F29C41A0A6B}" dt="2022-08-26T11:28:14.117" v="3"/>
        <pc:sldMkLst>
          <pc:docMk/>
          <pc:sldMk cId="3597810646" sldId="1787"/>
        </pc:sldMkLst>
      </pc:sldChg>
      <pc:sldChg chg="modSp add mod">
        <pc:chgData name="Yoel Kortick" userId="167978f5-7f40-4909-85d5-d4149554ad4e" providerId="ADAL" clId="{4CC9CE9B-85BD-4205-A72E-3F29C41A0A6B}" dt="2022-08-26T11:47:59.544" v="731" actId="1038"/>
        <pc:sldMkLst>
          <pc:docMk/>
          <pc:sldMk cId="598840872" sldId="1830"/>
        </pc:sldMkLst>
      </pc:sldChg>
      <pc:sldChg chg="modSp add mod">
        <pc:chgData name="Yoel Kortick" userId="167978f5-7f40-4909-85d5-d4149554ad4e" providerId="ADAL" clId="{4CC9CE9B-85BD-4205-A72E-3F29C41A0A6B}" dt="2022-08-26T12:08:44.003" v="823" actId="20577"/>
        <pc:sldMkLst>
          <pc:docMk/>
          <pc:sldMk cId="4208477710" sldId="1831"/>
        </pc:sldMkLst>
      </pc:sldChg>
      <pc:sldChg chg="modSp add mod">
        <pc:chgData name="Yoel Kortick" userId="167978f5-7f40-4909-85d5-d4149554ad4e" providerId="ADAL" clId="{4CC9CE9B-85BD-4205-A72E-3F29C41A0A6B}" dt="2022-08-26T11:47:48.192" v="726" actId="20577"/>
        <pc:sldMkLst>
          <pc:docMk/>
          <pc:sldMk cId="2457852483" sldId="1832"/>
        </pc:sldMkLst>
      </pc:sldChg>
      <pc:sldChg chg="modSp add mod">
        <pc:chgData name="Yoel Kortick" userId="167978f5-7f40-4909-85d5-d4149554ad4e" providerId="ADAL" clId="{4CC9CE9B-85BD-4205-A72E-3F29C41A0A6B}" dt="2022-08-26T12:22:29.757" v="1317" actId="27636"/>
        <pc:sldMkLst>
          <pc:docMk/>
          <pc:sldMk cId="1107633095" sldId="1833"/>
        </pc:sldMkLst>
      </pc:sldChg>
      <pc:sldChg chg="modSp add mod">
        <pc:chgData name="Yoel Kortick" userId="167978f5-7f40-4909-85d5-d4149554ad4e" providerId="ADAL" clId="{4CC9CE9B-85BD-4205-A72E-3F29C41A0A6B}" dt="2022-08-26T12:23:22.913" v="1455" actId="27636"/>
        <pc:sldMkLst>
          <pc:docMk/>
          <pc:sldMk cId="980398241" sldId="1834"/>
        </pc:sldMkLst>
      </pc:sldChg>
      <pc:sldChg chg="modSp add mod">
        <pc:chgData name="Yoel Kortick" userId="167978f5-7f40-4909-85d5-d4149554ad4e" providerId="ADAL" clId="{4CC9CE9B-85BD-4205-A72E-3F29C41A0A6B}" dt="2022-08-26T12:27:46.547" v="1606" actId="21"/>
        <pc:sldMkLst>
          <pc:docMk/>
          <pc:sldMk cId="2300658712" sldId="1835"/>
        </pc:sldMkLst>
      </pc:sldChg>
      <pc:sldChg chg="modSp add mod">
        <pc:chgData name="Yoel Kortick" userId="167978f5-7f40-4909-85d5-d4149554ad4e" providerId="ADAL" clId="{4CC9CE9B-85BD-4205-A72E-3F29C41A0A6B}" dt="2022-08-26T12:31:22.451" v="1826" actId="313"/>
        <pc:sldMkLst>
          <pc:docMk/>
          <pc:sldMk cId="2722342769" sldId="1836"/>
        </pc:sldMkLst>
      </pc:sldChg>
      <pc:sldChg chg="addSp modSp add mod">
        <pc:chgData name="Yoel Kortick" userId="167978f5-7f40-4909-85d5-d4149554ad4e" providerId="ADAL" clId="{4CC9CE9B-85BD-4205-A72E-3F29C41A0A6B}" dt="2022-08-26T12:52:24.255" v="2017" actId="207"/>
        <pc:sldMkLst>
          <pc:docMk/>
          <pc:sldMk cId="164446050" sldId="1837"/>
        </pc:sldMkLst>
      </pc:sldChg>
      <pc:sldChg chg="addSp delSp modSp add mod">
        <pc:chgData name="Yoel Kortick" userId="167978f5-7f40-4909-85d5-d4149554ad4e" providerId="ADAL" clId="{4CC9CE9B-85BD-4205-A72E-3F29C41A0A6B}" dt="2022-08-26T12:37:33.593" v="1952"/>
        <pc:sldMkLst>
          <pc:docMk/>
          <pc:sldMk cId="2995797510" sldId="1838"/>
        </pc:sldMkLst>
      </pc:sldChg>
    </pc:docChg>
  </pc:docChgLst>
  <pc:docChgLst>
    <pc:chgData name="Yoel Kortick" userId="167978f5-7f40-4909-85d5-d4149554ad4e" providerId="ADAL" clId="{02520D37-B374-4815-ADD0-288695AB79E3}"/>
    <pc:docChg chg="modMainMaster">
      <pc:chgData name="Yoel Kortick" userId="167978f5-7f40-4909-85d5-d4149554ad4e" providerId="ADAL" clId="{02520D37-B374-4815-ADD0-288695AB79E3}" dt="2024-02-01T06:04:20.982" v="1" actId="20577"/>
      <pc:docMkLst>
        <pc:docMk/>
      </pc:docMkLst>
      <pc:sldMasterChg chg="modSp mod">
        <pc:chgData name="Yoel Kortick" userId="167978f5-7f40-4909-85d5-d4149554ad4e" providerId="ADAL" clId="{02520D37-B374-4815-ADD0-288695AB79E3}" dt="2024-02-01T06:04:20.982" v="1" actId="20577"/>
        <pc:sldMasterMkLst>
          <pc:docMk/>
          <pc:sldMasterMk cId="2149381290" sldId="2147483648"/>
        </pc:sldMasterMkLst>
      </pc:sldMasterChg>
    </pc:docChg>
  </pc:docChgLst>
  <pc:docChgLst>
    <pc:chgData name="Yoel Kortick" userId="167978f5-7f40-4909-85d5-d4149554ad4e" providerId="ADAL" clId="{7BA6015C-3F7F-4DF1-AC56-F953E43BACEA}"/>
    <pc:docChg chg="undo custSel addSld delSld modSld">
      <pc:chgData name="Yoel Kortick" userId="167978f5-7f40-4909-85d5-d4149554ad4e" providerId="ADAL" clId="{7BA6015C-3F7F-4DF1-AC56-F953E43BACEA}" dt="2022-08-28T07:58:43.295" v="864" actId="20577"/>
      <pc:docMkLst>
        <pc:docMk/>
      </pc:docMkLst>
      <pc:sldChg chg="modSp mod">
        <pc:chgData name="Yoel Kortick" userId="167978f5-7f40-4909-85d5-d4149554ad4e" providerId="ADAL" clId="{7BA6015C-3F7F-4DF1-AC56-F953E43BACEA}" dt="2022-08-28T07:10:24.897" v="18" actId="20577"/>
        <pc:sldMkLst>
          <pc:docMk/>
          <pc:sldMk cId="3267142644" sldId="1724"/>
        </pc:sldMkLst>
      </pc:sldChg>
      <pc:sldChg chg="add del">
        <pc:chgData name="Yoel Kortick" userId="167978f5-7f40-4909-85d5-d4149554ad4e" providerId="ADAL" clId="{7BA6015C-3F7F-4DF1-AC56-F953E43BACEA}" dt="2022-08-28T07:10:39.026" v="20" actId="2696"/>
        <pc:sldMkLst>
          <pc:docMk/>
          <pc:sldMk cId="4244844282" sldId="1769"/>
        </pc:sldMkLst>
      </pc:sldChg>
      <pc:sldChg chg="add del">
        <pc:chgData name="Yoel Kortick" userId="167978f5-7f40-4909-85d5-d4149554ad4e" providerId="ADAL" clId="{7BA6015C-3F7F-4DF1-AC56-F953E43BACEA}" dt="2022-08-28T07:10:39.026" v="20" actId="2696"/>
        <pc:sldMkLst>
          <pc:docMk/>
          <pc:sldMk cId="3597810646" sldId="1787"/>
        </pc:sldMkLst>
      </pc:sldChg>
      <pc:sldChg chg="modSp add mod">
        <pc:chgData name="Yoel Kortick" userId="167978f5-7f40-4909-85d5-d4149554ad4e" providerId="ADAL" clId="{7BA6015C-3F7F-4DF1-AC56-F953E43BACEA}" dt="2022-08-28T07:10:57.322" v="37" actId="20577"/>
        <pc:sldMkLst>
          <pc:docMk/>
          <pc:sldMk cId="2678910622" sldId="1839"/>
        </pc:sldMkLst>
      </pc:sldChg>
      <pc:sldChg chg="addSp modSp add mod">
        <pc:chgData name="Yoel Kortick" userId="167978f5-7f40-4909-85d5-d4149554ad4e" providerId="ADAL" clId="{7BA6015C-3F7F-4DF1-AC56-F953E43BACEA}" dt="2022-08-28T07:18:23.322" v="316" actId="208"/>
        <pc:sldMkLst>
          <pc:docMk/>
          <pc:sldMk cId="146484598" sldId="1840"/>
        </pc:sldMkLst>
      </pc:sldChg>
      <pc:sldChg chg="delSp modSp add mod">
        <pc:chgData name="Yoel Kortick" userId="167978f5-7f40-4909-85d5-d4149554ad4e" providerId="ADAL" clId="{7BA6015C-3F7F-4DF1-AC56-F953E43BACEA}" dt="2022-08-28T07:50:17.821" v="659" actId="403"/>
        <pc:sldMkLst>
          <pc:docMk/>
          <pc:sldMk cId="309807513" sldId="1841"/>
        </pc:sldMkLst>
      </pc:sldChg>
      <pc:sldChg chg="addSp delSp modSp add mod">
        <pc:chgData name="Yoel Kortick" userId="167978f5-7f40-4909-85d5-d4149554ad4e" providerId="ADAL" clId="{7BA6015C-3F7F-4DF1-AC56-F953E43BACEA}" dt="2022-08-28T07:30:32.924" v="468" actId="208"/>
        <pc:sldMkLst>
          <pc:docMk/>
          <pc:sldMk cId="2848345346" sldId="1842"/>
        </pc:sldMkLst>
      </pc:sldChg>
      <pc:sldChg chg="addSp delSp modSp add del mod">
        <pc:chgData name="Yoel Kortick" userId="167978f5-7f40-4909-85d5-d4149554ad4e" providerId="ADAL" clId="{7BA6015C-3F7F-4DF1-AC56-F953E43BACEA}" dt="2022-08-28T07:26:43.961" v="444" actId="47"/>
        <pc:sldMkLst>
          <pc:docMk/>
          <pc:sldMk cId="237019292" sldId="1843"/>
        </pc:sldMkLst>
      </pc:sldChg>
      <pc:sldChg chg="addSp delSp modSp add mod">
        <pc:chgData name="Yoel Kortick" userId="167978f5-7f40-4909-85d5-d4149554ad4e" providerId="ADAL" clId="{7BA6015C-3F7F-4DF1-AC56-F953E43BACEA}" dt="2022-08-28T07:30:36.281" v="469" actId="208"/>
        <pc:sldMkLst>
          <pc:docMk/>
          <pc:sldMk cId="1894150669" sldId="1843"/>
        </pc:sldMkLst>
      </pc:sldChg>
      <pc:sldChg chg="addSp delSp modSp add mod">
        <pc:chgData name="Yoel Kortick" userId="167978f5-7f40-4909-85d5-d4149554ad4e" providerId="ADAL" clId="{7BA6015C-3F7F-4DF1-AC56-F953E43BACEA}" dt="2022-08-28T07:32:44.861" v="498" actId="20577"/>
        <pc:sldMkLst>
          <pc:docMk/>
          <pc:sldMk cId="3159132757" sldId="1844"/>
        </pc:sldMkLst>
      </pc:sldChg>
      <pc:sldChg chg="addSp modSp add mod">
        <pc:chgData name="Yoel Kortick" userId="167978f5-7f40-4909-85d5-d4149554ad4e" providerId="ADAL" clId="{7BA6015C-3F7F-4DF1-AC56-F953E43BACEA}" dt="2022-08-28T07:44:11.174" v="556" actId="14100"/>
        <pc:sldMkLst>
          <pc:docMk/>
          <pc:sldMk cId="1954226497" sldId="1845"/>
        </pc:sldMkLst>
      </pc:sldChg>
      <pc:sldChg chg="modSp add mod">
        <pc:chgData name="Yoel Kortick" userId="167978f5-7f40-4909-85d5-d4149554ad4e" providerId="ADAL" clId="{7BA6015C-3F7F-4DF1-AC56-F953E43BACEA}" dt="2022-08-28T07:46:40.327" v="589" actId="14100"/>
        <pc:sldMkLst>
          <pc:docMk/>
          <pc:sldMk cId="447265283" sldId="1846"/>
        </pc:sldMkLst>
      </pc:sldChg>
      <pc:sldChg chg="delSp modSp add mod">
        <pc:chgData name="Yoel Kortick" userId="167978f5-7f40-4909-85d5-d4149554ad4e" providerId="ADAL" clId="{7BA6015C-3F7F-4DF1-AC56-F953E43BACEA}" dt="2022-08-28T07:48:32.983" v="624" actId="20577"/>
        <pc:sldMkLst>
          <pc:docMk/>
          <pc:sldMk cId="886589407" sldId="1847"/>
        </pc:sldMkLst>
      </pc:sldChg>
      <pc:sldChg chg="modSp add mod">
        <pc:chgData name="Yoel Kortick" userId="167978f5-7f40-4909-85d5-d4149554ad4e" providerId="ADAL" clId="{7BA6015C-3F7F-4DF1-AC56-F953E43BACEA}" dt="2022-08-28T07:49:26.715" v="654" actId="255"/>
        <pc:sldMkLst>
          <pc:docMk/>
          <pc:sldMk cId="4086293843" sldId="1848"/>
        </pc:sldMkLst>
      </pc:sldChg>
      <pc:sldChg chg="addSp modSp add mod">
        <pc:chgData name="Yoel Kortick" userId="167978f5-7f40-4909-85d5-d4149554ad4e" providerId="ADAL" clId="{7BA6015C-3F7F-4DF1-AC56-F953E43BACEA}" dt="2022-08-28T07:56:11.173" v="753" actId="6549"/>
        <pc:sldMkLst>
          <pc:docMk/>
          <pc:sldMk cId="3349957859" sldId="1849"/>
        </pc:sldMkLst>
      </pc:sldChg>
      <pc:sldChg chg="delSp modSp add mod">
        <pc:chgData name="Yoel Kortick" userId="167978f5-7f40-4909-85d5-d4149554ad4e" providerId="ADAL" clId="{7BA6015C-3F7F-4DF1-AC56-F953E43BACEA}" dt="2022-08-28T07:57:28.643" v="839" actId="403"/>
        <pc:sldMkLst>
          <pc:docMk/>
          <pc:sldMk cId="2987314586" sldId="1850"/>
        </pc:sldMkLst>
      </pc:sldChg>
      <pc:sldChg chg="modSp add mod">
        <pc:chgData name="Yoel Kortick" userId="167978f5-7f40-4909-85d5-d4149554ad4e" providerId="ADAL" clId="{7BA6015C-3F7F-4DF1-AC56-F953E43BACEA}" dt="2022-08-28T07:58:43.295" v="864" actId="20577"/>
        <pc:sldMkLst>
          <pc:docMk/>
          <pc:sldMk cId="1261365802" sldId="1851"/>
        </pc:sldMkLst>
      </pc:sldChg>
    </pc:docChg>
  </pc:docChgLst>
  <pc:docChgLst>
    <pc:chgData name="Yoel Kortick" userId="167978f5-7f40-4909-85d5-d4149554ad4e" providerId="ADAL" clId="{F6E698BF-2F2B-4C7A-A765-36EBCC9544AB}"/>
    <pc:docChg chg="undo custSel addSld delSld modSld">
      <pc:chgData name="Yoel Kortick" userId="167978f5-7f40-4909-85d5-d4149554ad4e" providerId="ADAL" clId="{F6E698BF-2F2B-4C7A-A765-36EBCC9544AB}" dt="2022-08-28T10:30:59.689" v="662" actId="14100"/>
      <pc:docMkLst>
        <pc:docMk/>
      </pc:docMkLst>
      <pc:sldChg chg="modSp mod">
        <pc:chgData name="Yoel Kortick" userId="167978f5-7f40-4909-85d5-d4149554ad4e" providerId="ADAL" clId="{F6E698BF-2F2B-4C7A-A765-36EBCC9544AB}" dt="2022-08-28T10:29:48.443" v="631" actId="20577"/>
        <pc:sldMkLst>
          <pc:docMk/>
          <pc:sldMk cId="3267142644" sldId="1724"/>
        </pc:sldMkLst>
      </pc:sldChg>
      <pc:sldChg chg="modSp mod">
        <pc:chgData name="Yoel Kortick" userId="167978f5-7f40-4909-85d5-d4149554ad4e" providerId="ADAL" clId="{F6E698BF-2F2B-4C7A-A765-36EBCC9544AB}" dt="2022-08-28T10:30:20.489" v="655" actId="20577"/>
        <pc:sldMkLst>
          <pc:docMk/>
          <pc:sldMk cId="2678910622" sldId="1839"/>
        </pc:sldMkLst>
      </pc:sldChg>
      <pc:sldChg chg="modSp mod">
        <pc:chgData name="Yoel Kortick" userId="167978f5-7f40-4909-85d5-d4149554ad4e" providerId="ADAL" clId="{F6E698BF-2F2B-4C7A-A765-36EBCC9544AB}" dt="2022-08-28T10:30:39.284" v="657"/>
        <pc:sldMkLst>
          <pc:docMk/>
          <pc:sldMk cId="146484598" sldId="1840"/>
        </pc:sldMkLst>
      </pc:sldChg>
      <pc:sldChg chg="modSp mod">
        <pc:chgData name="Yoel Kortick" userId="167978f5-7f40-4909-85d5-d4149554ad4e" providerId="ADAL" clId="{F6E698BF-2F2B-4C7A-A765-36EBCC9544AB}" dt="2022-08-28T10:29:10.507" v="606" actId="6549"/>
        <pc:sldMkLst>
          <pc:docMk/>
          <pc:sldMk cId="309807513" sldId="1841"/>
        </pc:sldMkLst>
      </pc:sldChg>
      <pc:sldChg chg="modSp mod">
        <pc:chgData name="Yoel Kortick" userId="167978f5-7f40-4909-85d5-d4149554ad4e" providerId="ADAL" clId="{F6E698BF-2F2B-4C7A-A765-36EBCC9544AB}" dt="2022-08-28T10:13:48.012" v="126" actId="403"/>
        <pc:sldMkLst>
          <pc:docMk/>
          <pc:sldMk cId="3159132757" sldId="1844"/>
        </pc:sldMkLst>
      </pc:sldChg>
      <pc:sldChg chg="modSp mod">
        <pc:chgData name="Yoel Kortick" userId="167978f5-7f40-4909-85d5-d4149554ad4e" providerId="ADAL" clId="{F6E698BF-2F2B-4C7A-A765-36EBCC9544AB}" dt="2022-08-28T10:11:22.221" v="78" actId="27636"/>
        <pc:sldMkLst>
          <pc:docMk/>
          <pc:sldMk cId="1954226497" sldId="1845"/>
        </pc:sldMkLst>
      </pc:sldChg>
      <pc:sldChg chg="modSp mod">
        <pc:chgData name="Yoel Kortick" userId="167978f5-7f40-4909-85d5-d4149554ad4e" providerId="ADAL" clId="{F6E698BF-2F2B-4C7A-A765-36EBCC9544AB}" dt="2022-08-28T10:11:29.904" v="80" actId="113"/>
        <pc:sldMkLst>
          <pc:docMk/>
          <pc:sldMk cId="447265283" sldId="1846"/>
        </pc:sldMkLst>
      </pc:sldChg>
      <pc:sldChg chg="modSp mod">
        <pc:chgData name="Yoel Kortick" userId="167978f5-7f40-4909-85d5-d4149554ad4e" providerId="ADAL" clId="{F6E698BF-2F2B-4C7A-A765-36EBCC9544AB}" dt="2022-08-28T10:11:59.461" v="93" actId="113"/>
        <pc:sldMkLst>
          <pc:docMk/>
          <pc:sldMk cId="886589407" sldId="1847"/>
        </pc:sldMkLst>
      </pc:sldChg>
      <pc:sldChg chg="modSp mod">
        <pc:chgData name="Yoel Kortick" userId="167978f5-7f40-4909-85d5-d4149554ad4e" providerId="ADAL" clId="{F6E698BF-2F2B-4C7A-A765-36EBCC9544AB}" dt="2022-08-28T10:12:22.736" v="100" actId="14100"/>
        <pc:sldMkLst>
          <pc:docMk/>
          <pc:sldMk cId="4086293843" sldId="1848"/>
        </pc:sldMkLst>
      </pc:sldChg>
      <pc:sldChg chg="modSp mod">
        <pc:chgData name="Yoel Kortick" userId="167978f5-7f40-4909-85d5-d4149554ad4e" providerId="ADAL" clId="{F6E698BF-2F2B-4C7A-A765-36EBCC9544AB}" dt="2022-08-28T10:12:07.754" v="95" actId="113"/>
        <pc:sldMkLst>
          <pc:docMk/>
          <pc:sldMk cId="3349957859" sldId="1849"/>
        </pc:sldMkLst>
      </pc:sldChg>
      <pc:sldChg chg="modSp mod">
        <pc:chgData name="Yoel Kortick" userId="167978f5-7f40-4909-85d5-d4149554ad4e" providerId="ADAL" clId="{F6E698BF-2F2B-4C7A-A765-36EBCC9544AB}" dt="2022-08-28T10:12:30.381" v="101" actId="113"/>
        <pc:sldMkLst>
          <pc:docMk/>
          <pc:sldMk cId="2987314586" sldId="1850"/>
        </pc:sldMkLst>
      </pc:sldChg>
      <pc:sldChg chg="modSp mod">
        <pc:chgData name="Yoel Kortick" userId="167978f5-7f40-4909-85d5-d4149554ad4e" providerId="ADAL" clId="{F6E698BF-2F2B-4C7A-A765-36EBCC9544AB}" dt="2022-08-28T10:12:35.175" v="102" actId="113"/>
        <pc:sldMkLst>
          <pc:docMk/>
          <pc:sldMk cId="1261365802" sldId="1851"/>
        </pc:sldMkLst>
      </pc:sldChg>
      <pc:sldChg chg="add del">
        <pc:chgData name="Yoel Kortick" userId="167978f5-7f40-4909-85d5-d4149554ad4e" providerId="ADAL" clId="{F6E698BF-2F2B-4C7A-A765-36EBCC9544AB}" dt="2022-08-28T10:14:00.954" v="130" actId="47"/>
        <pc:sldMkLst>
          <pc:docMk/>
          <pc:sldMk cId="1889594342" sldId="1852"/>
        </pc:sldMkLst>
      </pc:sldChg>
      <pc:sldChg chg="modSp add mod">
        <pc:chgData name="Yoel Kortick" userId="167978f5-7f40-4909-85d5-d4149554ad4e" providerId="ADAL" clId="{F6E698BF-2F2B-4C7A-A765-36EBCC9544AB}" dt="2022-08-28T10:12:45.480" v="103" actId="113"/>
        <pc:sldMkLst>
          <pc:docMk/>
          <pc:sldMk cId="2584212111" sldId="1853"/>
        </pc:sldMkLst>
      </pc:sldChg>
      <pc:sldChg chg="modSp add mod">
        <pc:chgData name="Yoel Kortick" userId="167978f5-7f40-4909-85d5-d4149554ad4e" providerId="ADAL" clId="{F6E698BF-2F2B-4C7A-A765-36EBCC9544AB}" dt="2022-08-28T10:13:54.444" v="129" actId="403"/>
        <pc:sldMkLst>
          <pc:docMk/>
          <pc:sldMk cId="962602784" sldId="1854"/>
        </pc:sldMkLst>
      </pc:sldChg>
      <pc:sldChg chg="modSp add mod">
        <pc:chgData name="Yoel Kortick" userId="167978f5-7f40-4909-85d5-d4149554ad4e" providerId="ADAL" clId="{F6E698BF-2F2B-4C7A-A765-36EBCC9544AB}" dt="2022-08-28T10:18:40.627" v="182" actId="404"/>
        <pc:sldMkLst>
          <pc:docMk/>
          <pc:sldMk cId="1062360252" sldId="1855"/>
        </pc:sldMkLst>
      </pc:sldChg>
      <pc:sldChg chg="modSp add mod">
        <pc:chgData name="Yoel Kortick" userId="167978f5-7f40-4909-85d5-d4149554ad4e" providerId="ADAL" clId="{F6E698BF-2F2B-4C7A-A765-36EBCC9544AB}" dt="2022-08-28T10:18:45.153" v="183" actId="404"/>
        <pc:sldMkLst>
          <pc:docMk/>
          <pc:sldMk cId="2562878506" sldId="1856"/>
        </pc:sldMkLst>
      </pc:sldChg>
      <pc:sldChg chg="modSp add mod">
        <pc:chgData name="Yoel Kortick" userId="167978f5-7f40-4909-85d5-d4149554ad4e" providerId="ADAL" clId="{F6E698BF-2F2B-4C7A-A765-36EBCC9544AB}" dt="2022-08-28T10:18:23.027" v="178" actId="20577"/>
        <pc:sldMkLst>
          <pc:docMk/>
          <pc:sldMk cId="2120603946" sldId="1857"/>
        </pc:sldMkLst>
      </pc:sldChg>
      <pc:sldChg chg="modSp add mod">
        <pc:chgData name="Yoel Kortick" userId="167978f5-7f40-4909-85d5-d4149554ad4e" providerId="ADAL" clId="{F6E698BF-2F2B-4C7A-A765-36EBCC9544AB}" dt="2022-08-28T10:18:51.882" v="184" actId="404"/>
        <pc:sldMkLst>
          <pc:docMk/>
          <pc:sldMk cId="3727259958" sldId="1858"/>
        </pc:sldMkLst>
      </pc:sldChg>
      <pc:sldChg chg="addSp delSp modSp add mod">
        <pc:chgData name="Yoel Kortick" userId="167978f5-7f40-4909-85d5-d4149554ad4e" providerId="ADAL" clId="{F6E698BF-2F2B-4C7A-A765-36EBCC9544AB}" dt="2022-08-28T10:30:41.992" v="658"/>
        <pc:sldMkLst>
          <pc:docMk/>
          <pc:sldMk cId="3886562718" sldId="1859"/>
        </pc:sldMkLst>
      </pc:sldChg>
      <pc:sldChg chg="add del">
        <pc:chgData name="Yoel Kortick" userId="167978f5-7f40-4909-85d5-d4149554ad4e" providerId="ADAL" clId="{F6E698BF-2F2B-4C7A-A765-36EBCC9544AB}" dt="2022-08-28T10:24:21.702" v="344" actId="47"/>
        <pc:sldMkLst>
          <pc:docMk/>
          <pc:sldMk cId="1429467245" sldId="1860"/>
        </pc:sldMkLst>
      </pc:sldChg>
      <pc:sldChg chg="addSp delSp modSp add mod">
        <pc:chgData name="Yoel Kortick" userId="167978f5-7f40-4909-85d5-d4149554ad4e" providerId="ADAL" clId="{F6E698BF-2F2B-4C7A-A765-36EBCC9544AB}" dt="2022-08-28T10:30:44.610" v="659"/>
        <pc:sldMkLst>
          <pc:docMk/>
          <pc:sldMk cId="2320106316" sldId="1861"/>
        </pc:sldMkLst>
      </pc:sldChg>
      <pc:sldChg chg="addSp delSp modSp add mod">
        <pc:chgData name="Yoel Kortick" userId="167978f5-7f40-4909-85d5-d4149554ad4e" providerId="ADAL" clId="{F6E698BF-2F2B-4C7A-A765-36EBCC9544AB}" dt="2022-08-28T10:30:59.689" v="662" actId="14100"/>
        <pc:sldMkLst>
          <pc:docMk/>
          <pc:sldMk cId="3702054598" sldId="1862"/>
        </pc:sldMkLst>
      </pc:sldChg>
      <pc:sldChg chg="add">
        <pc:chgData name="Yoel Kortick" userId="167978f5-7f40-4909-85d5-d4149554ad4e" providerId="ADAL" clId="{F6E698BF-2F2B-4C7A-A765-36EBCC9544AB}" dt="2022-08-28T10:30:30.153" v="656"/>
        <pc:sldMkLst>
          <pc:docMk/>
          <pc:sldMk cId="3014466617" sldId="1863"/>
        </pc:sldMkLst>
      </pc:sldChg>
    </pc:docChg>
  </pc:docChgLst>
  <pc:docChgLst>
    <pc:chgData name="Yoel Kortick" userId="167978f5-7f40-4909-85d5-d4149554ad4e" providerId="ADAL" clId="{814C13CD-04ED-441D-91F6-66C61924EC26}"/>
    <pc:docChg chg="undo custSel addSld delSld modSld">
      <pc:chgData name="Yoel Kortick" userId="167978f5-7f40-4909-85d5-d4149554ad4e" providerId="ADAL" clId="{814C13CD-04ED-441D-91F6-66C61924EC26}" dt="2022-08-25T16:20:19.906" v="3009" actId="47"/>
      <pc:docMkLst>
        <pc:docMk/>
      </pc:docMkLst>
      <pc:sldChg chg="modSp mod">
        <pc:chgData name="Yoel Kortick" userId="167978f5-7f40-4909-85d5-d4149554ad4e" providerId="ADAL" clId="{814C13CD-04ED-441D-91F6-66C61924EC26}" dt="2022-08-25T14:46:46.145" v="356"/>
        <pc:sldMkLst>
          <pc:docMk/>
          <pc:sldMk cId="3267142644" sldId="1724"/>
        </pc:sldMkLst>
      </pc:sldChg>
      <pc:sldChg chg="modSp mod">
        <pc:chgData name="Yoel Kortick" userId="167978f5-7f40-4909-85d5-d4149554ad4e" providerId="ADAL" clId="{814C13CD-04ED-441D-91F6-66C61924EC26}" dt="2022-08-25T15:39:09.929" v="1683" actId="313"/>
        <pc:sldMkLst>
          <pc:docMk/>
          <pc:sldMk cId="4132155335" sldId="1793"/>
        </pc:sldMkLst>
      </pc:sldChg>
      <pc:sldChg chg="addSp delSp modSp mod">
        <pc:chgData name="Yoel Kortick" userId="167978f5-7f40-4909-85d5-d4149554ad4e" providerId="ADAL" clId="{814C13CD-04ED-441D-91F6-66C61924EC26}" dt="2022-08-25T15:40:27.599" v="1712" actId="14100"/>
        <pc:sldMkLst>
          <pc:docMk/>
          <pc:sldMk cId="562044608" sldId="1794"/>
        </pc:sldMkLst>
      </pc:sldChg>
      <pc:sldChg chg="modSp mod">
        <pc:chgData name="Yoel Kortick" userId="167978f5-7f40-4909-85d5-d4149554ad4e" providerId="ADAL" clId="{814C13CD-04ED-441D-91F6-66C61924EC26}" dt="2022-08-25T14:30:21.083" v="17" actId="20577"/>
        <pc:sldMkLst>
          <pc:docMk/>
          <pc:sldMk cId="1022672352" sldId="1795"/>
        </pc:sldMkLst>
      </pc:sldChg>
      <pc:sldChg chg="addSp modSp mod">
        <pc:chgData name="Yoel Kortick" userId="167978f5-7f40-4909-85d5-d4149554ad4e" providerId="ADAL" clId="{814C13CD-04ED-441D-91F6-66C61924EC26}" dt="2022-08-25T14:31:16.443" v="30" actId="1036"/>
        <pc:sldMkLst>
          <pc:docMk/>
          <pc:sldMk cId="3228880565" sldId="1796"/>
        </pc:sldMkLst>
      </pc:sldChg>
      <pc:sldChg chg="addSp modSp mod">
        <pc:chgData name="Yoel Kortick" userId="167978f5-7f40-4909-85d5-d4149554ad4e" providerId="ADAL" clId="{814C13CD-04ED-441D-91F6-66C61924EC26}" dt="2022-08-25T14:32:08.975" v="33" actId="11529"/>
        <pc:sldMkLst>
          <pc:docMk/>
          <pc:sldMk cId="4030600031" sldId="1799"/>
        </pc:sldMkLst>
      </pc:sldChg>
      <pc:sldChg chg="modSp mod">
        <pc:chgData name="Yoel Kortick" userId="167978f5-7f40-4909-85d5-d4149554ad4e" providerId="ADAL" clId="{814C13CD-04ED-441D-91F6-66C61924EC26}" dt="2022-08-25T14:32:41.640" v="71" actId="313"/>
        <pc:sldMkLst>
          <pc:docMk/>
          <pc:sldMk cId="794948204" sldId="1800"/>
        </pc:sldMkLst>
      </pc:sldChg>
      <pc:sldChg chg="delSp modSp mod">
        <pc:chgData name="Yoel Kortick" userId="167978f5-7f40-4909-85d5-d4149554ad4e" providerId="ADAL" clId="{814C13CD-04ED-441D-91F6-66C61924EC26}" dt="2022-08-25T14:34:46.180" v="124" actId="478"/>
        <pc:sldMkLst>
          <pc:docMk/>
          <pc:sldMk cId="1764801124" sldId="1803"/>
        </pc:sldMkLst>
      </pc:sldChg>
      <pc:sldChg chg="modSp mod">
        <pc:chgData name="Yoel Kortick" userId="167978f5-7f40-4909-85d5-d4149554ad4e" providerId="ADAL" clId="{814C13CD-04ED-441D-91F6-66C61924EC26}" dt="2022-08-25T14:36:49.020" v="150" actId="27636"/>
        <pc:sldMkLst>
          <pc:docMk/>
          <pc:sldMk cId="1197912755" sldId="1807"/>
        </pc:sldMkLst>
      </pc:sldChg>
      <pc:sldChg chg="modSp mod">
        <pc:chgData name="Yoel Kortick" userId="167978f5-7f40-4909-85d5-d4149554ad4e" providerId="ADAL" clId="{814C13CD-04ED-441D-91F6-66C61924EC26}" dt="2022-08-25T14:37:16.077" v="195" actId="20577"/>
        <pc:sldMkLst>
          <pc:docMk/>
          <pc:sldMk cId="2452503668" sldId="1808"/>
        </pc:sldMkLst>
      </pc:sldChg>
      <pc:sldChg chg="addSp modSp mod">
        <pc:chgData name="Yoel Kortick" userId="167978f5-7f40-4909-85d5-d4149554ad4e" providerId="ADAL" clId="{814C13CD-04ED-441D-91F6-66C61924EC26}" dt="2022-08-25T14:38:04.240" v="263" actId="207"/>
        <pc:sldMkLst>
          <pc:docMk/>
          <pc:sldMk cId="303791280" sldId="1809"/>
        </pc:sldMkLst>
      </pc:sldChg>
      <pc:sldChg chg="addSp modSp mod">
        <pc:chgData name="Yoel Kortick" userId="167978f5-7f40-4909-85d5-d4149554ad4e" providerId="ADAL" clId="{814C13CD-04ED-441D-91F6-66C61924EC26}" dt="2022-08-25T14:38:10.882" v="265" actId="1076"/>
        <pc:sldMkLst>
          <pc:docMk/>
          <pc:sldMk cId="2390147886" sldId="1811"/>
        </pc:sldMkLst>
      </pc:sldChg>
      <pc:sldChg chg="modSp mod">
        <pc:chgData name="Yoel Kortick" userId="167978f5-7f40-4909-85d5-d4149554ad4e" providerId="ADAL" clId="{814C13CD-04ED-441D-91F6-66C61924EC26}" dt="2022-08-25T14:50:06.368" v="474" actId="403"/>
        <pc:sldMkLst>
          <pc:docMk/>
          <pc:sldMk cId="1445702250" sldId="1812"/>
        </pc:sldMkLst>
      </pc:sldChg>
      <pc:sldChg chg="modSp add mod">
        <pc:chgData name="Yoel Kortick" userId="167978f5-7f40-4909-85d5-d4149554ad4e" providerId="ADAL" clId="{814C13CD-04ED-441D-91F6-66C61924EC26}" dt="2022-08-25T14:44:42.157" v="317" actId="20577"/>
        <pc:sldMkLst>
          <pc:docMk/>
          <pc:sldMk cId="1100523210" sldId="1815"/>
        </pc:sldMkLst>
      </pc:sldChg>
      <pc:sldChg chg="modSp add mod">
        <pc:chgData name="Yoel Kortick" userId="167978f5-7f40-4909-85d5-d4149554ad4e" providerId="ADAL" clId="{814C13CD-04ED-441D-91F6-66C61924EC26}" dt="2022-08-25T15:28:40.344" v="1556" actId="33524"/>
        <pc:sldMkLst>
          <pc:docMk/>
          <pc:sldMk cId="11178710" sldId="1816"/>
        </pc:sldMkLst>
      </pc:sldChg>
      <pc:sldChg chg="modSp add mod">
        <pc:chgData name="Yoel Kortick" userId="167978f5-7f40-4909-85d5-d4149554ad4e" providerId="ADAL" clId="{814C13CD-04ED-441D-91F6-66C61924EC26}" dt="2022-08-25T14:46:32.131" v="353" actId="14100"/>
        <pc:sldMkLst>
          <pc:docMk/>
          <pc:sldMk cId="3620035551" sldId="1817"/>
        </pc:sldMkLst>
      </pc:sldChg>
      <pc:sldChg chg="addSp delSp modSp add mod">
        <pc:chgData name="Yoel Kortick" userId="167978f5-7f40-4909-85d5-d4149554ad4e" providerId="ADAL" clId="{814C13CD-04ED-441D-91F6-66C61924EC26}" dt="2022-08-25T14:53:45.214" v="623" actId="27636"/>
        <pc:sldMkLst>
          <pc:docMk/>
          <pc:sldMk cId="3128039638" sldId="1818"/>
        </pc:sldMkLst>
      </pc:sldChg>
      <pc:sldChg chg="modSp add mod">
        <pc:chgData name="Yoel Kortick" userId="167978f5-7f40-4909-85d5-d4149554ad4e" providerId="ADAL" clId="{814C13CD-04ED-441D-91F6-66C61924EC26}" dt="2022-08-25T15:27:29.406" v="1356" actId="6549"/>
        <pc:sldMkLst>
          <pc:docMk/>
          <pc:sldMk cId="1151650487" sldId="1819"/>
        </pc:sldMkLst>
      </pc:sldChg>
      <pc:sldChg chg="addSp modSp add mod">
        <pc:chgData name="Yoel Kortick" userId="167978f5-7f40-4909-85d5-d4149554ad4e" providerId="ADAL" clId="{814C13CD-04ED-441D-91F6-66C61924EC26}" dt="2022-08-25T15:14:18.983" v="975" actId="1035"/>
        <pc:sldMkLst>
          <pc:docMk/>
          <pc:sldMk cId="625495335" sldId="1820"/>
        </pc:sldMkLst>
      </pc:sldChg>
      <pc:sldChg chg="addSp delSp modSp add mod">
        <pc:chgData name="Yoel Kortick" userId="167978f5-7f40-4909-85d5-d4149554ad4e" providerId="ADAL" clId="{814C13CD-04ED-441D-91F6-66C61924EC26}" dt="2022-08-25T15:22:03.040" v="1102" actId="11529"/>
        <pc:sldMkLst>
          <pc:docMk/>
          <pc:sldMk cId="3800506852" sldId="1821"/>
        </pc:sldMkLst>
      </pc:sldChg>
      <pc:sldChg chg="addSp delSp modSp add mod">
        <pc:chgData name="Yoel Kortick" userId="167978f5-7f40-4909-85d5-d4149554ad4e" providerId="ADAL" clId="{814C13CD-04ED-441D-91F6-66C61924EC26}" dt="2022-08-25T15:24:11.501" v="1182" actId="1036"/>
        <pc:sldMkLst>
          <pc:docMk/>
          <pc:sldMk cId="949597637" sldId="1822"/>
        </pc:sldMkLst>
      </pc:sldChg>
      <pc:sldChg chg="addSp delSp modSp add mod">
        <pc:chgData name="Yoel Kortick" userId="167978f5-7f40-4909-85d5-d4149554ad4e" providerId="ADAL" clId="{814C13CD-04ED-441D-91F6-66C61924EC26}" dt="2022-08-25T15:43:00.692" v="1719" actId="167"/>
        <pc:sldMkLst>
          <pc:docMk/>
          <pc:sldMk cId="3179804047" sldId="1823"/>
        </pc:sldMkLst>
      </pc:sldChg>
      <pc:sldChg chg="addSp delSp modSp add mod">
        <pc:chgData name="Yoel Kortick" userId="167978f5-7f40-4909-85d5-d4149554ad4e" providerId="ADAL" clId="{814C13CD-04ED-441D-91F6-66C61924EC26}" dt="2022-08-25T15:33:44.658" v="1656" actId="1076"/>
        <pc:sldMkLst>
          <pc:docMk/>
          <pc:sldMk cId="1501124586" sldId="1824"/>
        </pc:sldMkLst>
      </pc:sldChg>
      <pc:sldChg chg="addSp delSp modSp add mod">
        <pc:chgData name="Yoel Kortick" userId="167978f5-7f40-4909-85d5-d4149554ad4e" providerId="ADAL" clId="{814C13CD-04ED-441D-91F6-66C61924EC26}" dt="2022-08-25T15:44:40.936" v="1889" actId="208"/>
        <pc:sldMkLst>
          <pc:docMk/>
          <pc:sldMk cId="1306848471" sldId="1825"/>
        </pc:sldMkLst>
      </pc:sldChg>
      <pc:sldChg chg="addSp delSp modSp add mod">
        <pc:chgData name="Yoel Kortick" userId="167978f5-7f40-4909-85d5-d4149554ad4e" providerId="ADAL" clId="{814C13CD-04ED-441D-91F6-66C61924EC26}" dt="2022-08-25T15:54:26.314" v="2782" actId="313"/>
        <pc:sldMkLst>
          <pc:docMk/>
          <pc:sldMk cId="3833958023" sldId="1826"/>
        </pc:sldMkLst>
      </pc:sldChg>
      <pc:sldChg chg="addSp delSp modSp add mod">
        <pc:chgData name="Yoel Kortick" userId="167978f5-7f40-4909-85d5-d4149554ad4e" providerId="ADAL" clId="{814C13CD-04ED-441D-91F6-66C61924EC26}" dt="2022-08-25T15:47:43.125" v="2178" actId="313"/>
        <pc:sldMkLst>
          <pc:docMk/>
          <pc:sldMk cId="3245628198" sldId="1827"/>
        </pc:sldMkLst>
      </pc:sldChg>
      <pc:sldChg chg="delSp modSp add mod">
        <pc:chgData name="Yoel Kortick" userId="167978f5-7f40-4909-85d5-d4149554ad4e" providerId="ADAL" clId="{814C13CD-04ED-441D-91F6-66C61924EC26}" dt="2022-08-25T15:56:15.007" v="2844"/>
        <pc:sldMkLst>
          <pc:docMk/>
          <pc:sldMk cId="883860666" sldId="1828"/>
        </pc:sldMkLst>
      </pc:sldChg>
      <pc:sldChg chg="addSp delSp modSp add mod">
        <pc:chgData name="Yoel Kortick" userId="167978f5-7f40-4909-85d5-d4149554ad4e" providerId="ADAL" clId="{814C13CD-04ED-441D-91F6-66C61924EC26}" dt="2022-08-25T16:20:00.261" v="3006" actId="208"/>
        <pc:sldMkLst>
          <pc:docMk/>
          <pc:sldMk cId="3878824186" sldId="1829"/>
        </pc:sldMkLst>
      </pc:sldChg>
      <pc:sldChg chg="delSp add del mod">
        <pc:chgData name="Yoel Kortick" userId="167978f5-7f40-4909-85d5-d4149554ad4e" providerId="ADAL" clId="{814C13CD-04ED-441D-91F6-66C61924EC26}" dt="2022-08-25T16:20:19.906" v="3009" actId="47"/>
        <pc:sldMkLst>
          <pc:docMk/>
          <pc:sldMk cId="412393449" sldId="1830"/>
        </pc:sldMkLst>
      </pc:sldChg>
    </pc:docChg>
  </pc:docChgLst>
  <pc:docChgLst>
    <pc:chgData name="Yoel Kortick" userId="167978f5-7f40-4909-85d5-d4149554ad4e" providerId="ADAL" clId="{5FA0E3C2-29D6-4789-842C-A3B41DA32F6B}"/>
    <pc:docChg chg="undo redo custSel addSld delSld modSld">
      <pc:chgData name="Yoel Kortick" userId="167978f5-7f40-4909-85d5-d4149554ad4e" providerId="ADAL" clId="{5FA0E3C2-29D6-4789-842C-A3B41DA32F6B}" dt="2022-12-13T13:11:04.834" v="2924"/>
      <pc:docMkLst>
        <pc:docMk/>
      </pc:docMkLst>
      <pc:sldChg chg="modSp mod">
        <pc:chgData name="Yoel Kortick" userId="167978f5-7f40-4909-85d5-d4149554ad4e" providerId="ADAL" clId="{5FA0E3C2-29D6-4789-842C-A3B41DA32F6B}" dt="2022-12-13T05:21:12.381" v="21" actId="108"/>
        <pc:sldMkLst>
          <pc:docMk/>
          <pc:sldMk cId="3267142644" sldId="1724"/>
        </pc:sldMkLst>
      </pc:sldChg>
      <pc:sldChg chg="del">
        <pc:chgData name="Yoel Kortick" userId="167978f5-7f40-4909-85d5-d4149554ad4e" providerId="ADAL" clId="{5FA0E3C2-29D6-4789-842C-A3B41DA32F6B}" dt="2022-12-13T13:01:54.405" v="2724" actId="47"/>
        <pc:sldMkLst>
          <pc:docMk/>
          <pc:sldMk cId="4244844282" sldId="1769"/>
        </pc:sldMkLst>
      </pc:sldChg>
      <pc:sldChg chg="modSp mod">
        <pc:chgData name="Yoel Kortick" userId="167978f5-7f40-4909-85d5-d4149554ad4e" providerId="ADAL" clId="{5FA0E3C2-29D6-4789-842C-A3B41DA32F6B}" dt="2022-12-13T05:19:25.604" v="9" actId="1036"/>
        <pc:sldMkLst>
          <pc:docMk/>
          <pc:sldMk cId="1404067891" sldId="1782"/>
        </pc:sldMkLst>
      </pc:sldChg>
      <pc:sldChg chg="del">
        <pc:chgData name="Yoel Kortick" userId="167978f5-7f40-4909-85d5-d4149554ad4e" providerId="ADAL" clId="{5FA0E3C2-29D6-4789-842C-A3B41DA32F6B}" dt="2022-12-13T13:01:54.405" v="2724" actId="47"/>
        <pc:sldMkLst>
          <pc:docMk/>
          <pc:sldMk cId="3597810646" sldId="1787"/>
        </pc:sldMkLst>
      </pc:sldChg>
      <pc:sldChg chg="modSp mod">
        <pc:chgData name="Yoel Kortick" userId="167978f5-7f40-4909-85d5-d4149554ad4e" providerId="ADAL" clId="{5FA0E3C2-29D6-4789-842C-A3B41DA32F6B}" dt="2022-12-13T05:21:52.676" v="24"/>
        <pc:sldMkLst>
          <pc:docMk/>
          <pc:sldMk cId="1773716853" sldId="1788"/>
        </pc:sldMkLst>
      </pc:sldChg>
      <pc:sldChg chg="modSp">
        <pc:chgData name="Yoel Kortick" userId="167978f5-7f40-4909-85d5-d4149554ad4e" providerId="ADAL" clId="{5FA0E3C2-29D6-4789-842C-A3B41DA32F6B}" dt="2022-12-13T10:27:13.173" v="669"/>
        <pc:sldMkLst>
          <pc:docMk/>
          <pc:sldMk cId="2299300669" sldId="1789"/>
        </pc:sldMkLst>
      </pc:sldChg>
      <pc:sldChg chg="addSp delSp modSp mod">
        <pc:chgData name="Yoel Kortick" userId="167978f5-7f40-4909-85d5-d4149554ad4e" providerId="ADAL" clId="{5FA0E3C2-29D6-4789-842C-A3B41DA32F6B}" dt="2022-12-13T10:32:55.233" v="765" actId="208"/>
        <pc:sldMkLst>
          <pc:docMk/>
          <pc:sldMk cId="2199008894" sldId="1790"/>
        </pc:sldMkLst>
      </pc:sldChg>
      <pc:sldChg chg="modSp mod">
        <pc:chgData name="Yoel Kortick" userId="167978f5-7f40-4909-85d5-d4149554ad4e" providerId="ADAL" clId="{5FA0E3C2-29D6-4789-842C-A3B41DA32F6B}" dt="2022-12-13T13:11:04.834" v="2924"/>
        <pc:sldMkLst>
          <pc:docMk/>
          <pc:sldMk cId="3753056614" sldId="1791"/>
        </pc:sldMkLst>
      </pc:sldChg>
      <pc:sldChg chg="modSp mod">
        <pc:chgData name="Yoel Kortick" userId="167978f5-7f40-4909-85d5-d4149554ad4e" providerId="ADAL" clId="{5FA0E3C2-29D6-4789-842C-A3B41DA32F6B}" dt="2022-12-13T10:19:05.021" v="594"/>
        <pc:sldMkLst>
          <pc:docMk/>
          <pc:sldMk cId="1078410933" sldId="1792"/>
        </pc:sldMkLst>
      </pc:sldChg>
      <pc:sldChg chg="modSp mod">
        <pc:chgData name="Yoel Kortick" userId="167978f5-7f40-4909-85d5-d4149554ad4e" providerId="ADAL" clId="{5FA0E3C2-29D6-4789-842C-A3B41DA32F6B}" dt="2022-12-13T13:11:04.834" v="2924"/>
        <pc:sldMkLst>
          <pc:docMk/>
          <pc:sldMk cId="4132155335" sldId="1793"/>
        </pc:sldMkLst>
      </pc:sldChg>
      <pc:sldChg chg="modSp del">
        <pc:chgData name="Yoel Kortick" userId="167978f5-7f40-4909-85d5-d4149554ad4e" providerId="ADAL" clId="{5FA0E3C2-29D6-4789-842C-A3B41DA32F6B}" dt="2022-12-13T10:22:48.743" v="604" actId="47"/>
        <pc:sldMkLst>
          <pc:docMk/>
          <pc:sldMk cId="562044608" sldId="1794"/>
        </pc:sldMkLst>
      </pc:sldChg>
      <pc:sldChg chg="addSp delSp modSp mod">
        <pc:chgData name="Yoel Kortick" userId="167978f5-7f40-4909-85d5-d4149554ad4e" providerId="ADAL" clId="{5FA0E3C2-29D6-4789-842C-A3B41DA32F6B}" dt="2022-12-13T13:11:04.834" v="2924"/>
        <pc:sldMkLst>
          <pc:docMk/>
          <pc:sldMk cId="1022672352" sldId="1795"/>
        </pc:sldMkLst>
      </pc:sldChg>
      <pc:sldChg chg="addSp delSp modSp mod">
        <pc:chgData name="Yoel Kortick" userId="167978f5-7f40-4909-85d5-d4149554ad4e" providerId="ADAL" clId="{5FA0E3C2-29D6-4789-842C-A3B41DA32F6B}" dt="2022-12-13T10:26:13.436" v="660" actId="1035"/>
        <pc:sldMkLst>
          <pc:docMk/>
          <pc:sldMk cId="3228880565" sldId="1796"/>
        </pc:sldMkLst>
      </pc:sldChg>
      <pc:sldChg chg="modSp del">
        <pc:chgData name="Yoel Kortick" userId="167978f5-7f40-4909-85d5-d4149554ad4e" providerId="ADAL" clId="{5FA0E3C2-29D6-4789-842C-A3B41DA32F6B}" dt="2022-12-13T10:26:51.013" v="661" actId="47"/>
        <pc:sldMkLst>
          <pc:docMk/>
          <pc:sldMk cId="995561884" sldId="1797"/>
        </pc:sldMkLst>
      </pc:sldChg>
      <pc:sldChg chg="modSp del">
        <pc:chgData name="Yoel Kortick" userId="167978f5-7f40-4909-85d5-d4149554ad4e" providerId="ADAL" clId="{5FA0E3C2-29D6-4789-842C-A3B41DA32F6B}" dt="2022-12-13T10:26:54.936" v="662" actId="47"/>
        <pc:sldMkLst>
          <pc:docMk/>
          <pc:sldMk cId="69706687" sldId="1798"/>
        </pc:sldMkLst>
      </pc:sldChg>
      <pc:sldChg chg="modSp del">
        <pc:chgData name="Yoel Kortick" userId="167978f5-7f40-4909-85d5-d4149554ad4e" providerId="ADAL" clId="{5FA0E3C2-29D6-4789-842C-A3B41DA32F6B}" dt="2022-12-13T10:26:56.662" v="663" actId="47"/>
        <pc:sldMkLst>
          <pc:docMk/>
          <pc:sldMk cId="4030600031" sldId="1799"/>
        </pc:sldMkLst>
      </pc:sldChg>
      <pc:sldChg chg="modSp del">
        <pc:chgData name="Yoel Kortick" userId="167978f5-7f40-4909-85d5-d4149554ad4e" providerId="ADAL" clId="{5FA0E3C2-29D6-4789-842C-A3B41DA32F6B}" dt="2022-12-13T10:26:57.279" v="664" actId="47"/>
        <pc:sldMkLst>
          <pc:docMk/>
          <pc:sldMk cId="794948204" sldId="1800"/>
        </pc:sldMkLst>
      </pc:sldChg>
      <pc:sldChg chg="modSp del">
        <pc:chgData name="Yoel Kortick" userId="167978f5-7f40-4909-85d5-d4149554ad4e" providerId="ADAL" clId="{5FA0E3C2-29D6-4789-842C-A3B41DA32F6B}" dt="2022-12-13T10:26:57.780" v="665" actId="47"/>
        <pc:sldMkLst>
          <pc:docMk/>
          <pc:sldMk cId="3640139637" sldId="1801"/>
        </pc:sldMkLst>
      </pc:sldChg>
      <pc:sldChg chg="modSp del">
        <pc:chgData name="Yoel Kortick" userId="167978f5-7f40-4909-85d5-d4149554ad4e" providerId="ADAL" clId="{5FA0E3C2-29D6-4789-842C-A3B41DA32F6B}" dt="2022-12-13T10:26:58.266" v="666" actId="47"/>
        <pc:sldMkLst>
          <pc:docMk/>
          <pc:sldMk cId="1878864992" sldId="1802"/>
        </pc:sldMkLst>
      </pc:sldChg>
      <pc:sldChg chg="modSp del">
        <pc:chgData name="Yoel Kortick" userId="167978f5-7f40-4909-85d5-d4149554ad4e" providerId="ADAL" clId="{5FA0E3C2-29D6-4789-842C-A3B41DA32F6B}" dt="2022-12-13T10:26:58.721" v="667" actId="47"/>
        <pc:sldMkLst>
          <pc:docMk/>
          <pc:sldMk cId="1764801124" sldId="1803"/>
        </pc:sldMkLst>
      </pc:sldChg>
      <pc:sldChg chg="modSp del">
        <pc:chgData name="Yoel Kortick" userId="167978f5-7f40-4909-85d5-d4149554ad4e" providerId="ADAL" clId="{5FA0E3C2-29D6-4789-842C-A3B41DA32F6B}" dt="2022-12-13T10:27:00.201" v="668" actId="47"/>
        <pc:sldMkLst>
          <pc:docMk/>
          <pc:sldMk cId="1635563092" sldId="1804"/>
        </pc:sldMkLst>
      </pc:sldChg>
      <pc:sldChg chg="addSp delSp modSp mod">
        <pc:chgData name="Yoel Kortick" userId="167978f5-7f40-4909-85d5-d4149554ad4e" providerId="ADAL" clId="{5FA0E3C2-29D6-4789-842C-A3B41DA32F6B}" dt="2022-12-13T13:11:04.834" v="2924"/>
        <pc:sldMkLst>
          <pc:docMk/>
          <pc:sldMk cId="3222192379" sldId="1805"/>
        </pc:sldMkLst>
      </pc:sldChg>
      <pc:sldChg chg="addSp delSp modSp mod">
        <pc:chgData name="Yoel Kortick" userId="167978f5-7f40-4909-85d5-d4149554ad4e" providerId="ADAL" clId="{5FA0E3C2-29D6-4789-842C-A3B41DA32F6B}" dt="2022-12-13T13:11:04.834" v="2924"/>
        <pc:sldMkLst>
          <pc:docMk/>
          <pc:sldMk cId="4139958417" sldId="1806"/>
        </pc:sldMkLst>
      </pc:sldChg>
      <pc:sldChg chg="modSp del">
        <pc:chgData name="Yoel Kortick" userId="167978f5-7f40-4909-85d5-d4149554ad4e" providerId="ADAL" clId="{5FA0E3C2-29D6-4789-842C-A3B41DA32F6B}" dt="2022-12-13T10:44:26.782" v="1014" actId="47"/>
        <pc:sldMkLst>
          <pc:docMk/>
          <pc:sldMk cId="1197912755" sldId="1807"/>
        </pc:sldMkLst>
      </pc:sldChg>
      <pc:sldChg chg="modSp del">
        <pc:chgData name="Yoel Kortick" userId="167978f5-7f40-4909-85d5-d4149554ad4e" providerId="ADAL" clId="{5FA0E3C2-29D6-4789-842C-A3B41DA32F6B}" dt="2022-12-13T10:44:27.716" v="1015" actId="47"/>
        <pc:sldMkLst>
          <pc:docMk/>
          <pc:sldMk cId="2452503668" sldId="1808"/>
        </pc:sldMkLst>
      </pc:sldChg>
      <pc:sldChg chg="modSp del">
        <pc:chgData name="Yoel Kortick" userId="167978f5-7f40-4909-85d5-d4149554ad4e" providerId="ADAL" clId="{5FA0E3C2-29D6-4789-842C-A3B41DA32F6B}" dt="2022-12-13T10:44:28.494" v="1016" actId="47"/>
        <pc:sldMkLst>
          <pc:docMk/>
          <pc:sldMk cId="303791280" sldId="1809"/>
        </pc:sldMkLst>
      </pc:sldChg>
      <pc:sldChg chg="modSp del">
        <pc:chgData name="Yoel Kortick" userId="167978f5-7f40-4909-85d5-d4149554ad4e" providerId="ADAL" clId="{5FA0E3C2-29D6-4789-842C-A3B41DA32F6B}" dt="2022-12-13T10:44:29.582" v="1018" actId="47"/>
        <pc:sldMkLst>
          <pc:docMk/>
          <pc:sldMk cId="2147822197" sldId="1810"/>
        </pc:sldMkLst>
      </pc:sldChg>
      <pc:sldChg chg="modSp del">
        <pc:chgData name="Yoel Kortick" userId="167978f5-7f40-4909-85d5-d4149554ad4e" providerId="ADAL" clId="{5FA0E3C2-29D6-4789-842C-A3B41DA32F6B}" dt="2022-12-13T10:44:29.111" v="1017" actId="47"/>
        <pc:sldMkLst>
          <pc:docMk/>
          <pc:sldMk cId="2390147886" sldId="1811"/>
        </pc:sldMkLst>
      </pc:sldChg>
      <pc:sldChg chg="modSp mod">
        <pc:chgData name="Yoel Kortick" userId="167978f5-7f40-4909-85d5-d4149554ad4e" providerId="ADAL" clId="{5FA0E3C2-29D6-4789-842C-A3B41DA32F6B}" dt="2022-12-13T13:11:04.834" v="2924"/>
        <pc:sldMkLst>
          <pc:docMk/>
          <pc:sldMk cId="1445702250" sldId="1812"/>
        </pc:sldMkLst>
      </pc:sldChg>
      <pc:sldChg chg="modSp del">
        <pc:chgData name="Yoel Kortick" userId="167978f5-7f40-4909-85d5-d4149554ad4e" providerId="ADAL" clId="{5FA0E3C2-29D6-4789-842C-A3B41DA32F6B}" dt="2022-12-13T10:29:11.772" v="672" actId="47"/>
        <pc:sldMkLst>
          <pc:docMk/>
          <pc:sldMk cId="2243208252" sldId="1813"/>
        </pc:sldMkLst>
      </pc:sldChg>
      <pc:sldChg chg="addSp modSp mod">
        <pc:chgData name="Yoel Kortick" userId="167978f5-7f40-4909-85d5-d4149554ad4e" providerId="ADAL" clId="{5FA0E3C2-29D6-4789-842C-A3B41DA32F6B}" dt="2022-12-13T10:31:05.721" v="733" actId="1037"/>
        <pc:sldMkLst>
          <pc:docMk/>
          <pc:sldMk cId="2801101417" sldId="1814"/>
        </pc:sldMkLst>
      </pc:sldChg>
      <pc:sldChg chg="modSp">
        <pc:chgData name="Yoel Kortick" userId="167978f5-7f40-4909-85d5-d4149554ad4e" providerId="ADAL" clId="{5FA0E3C2-29D6-4789-842C-A3B41DA32F6B}" dt="2022-12-13T10:59:37.367" v="1104"/>
        <pc:sldMkLst>
          <pc:docMk/>
          <pc:sldMk cId="1100523210" sldId="1815"/>
        </pc:sldMkLst>
      </pc:sldChg>
      <pc:sldChg chg="modSp mod">
        <pc:chgData name="Yoel Kortick" userId="167978f5-7f40-4909-85d5-d4149554ad4e" providerId="ADAL" clId="{5FA0E3C2-29D6-4789-842C-A3B41DA32F6B}" dt="2022-12-13T13:11:04.834" v="2924"/>
        <pc:sldMkLst>
          <pc:docMk/>
          <pc:sldMk cId="11178710" sldId="1816"/>
        </pc:sldMkLst>
      </pc:sldChg>
      <pc:sldChg chg="modSp">
        <pc:chgData name="Yoel Kortick" userId="167978f5-7f40-4909-85d5-d4149554ad4e" providerId="ADAL" clId="{5FA0E3C2-29D6-4789-842C-A3B41DA32F6B}" dt="2022-12-13T10:44:46.303" v="1020"/>
        <pc:sldMkLst>
          <pc:docMk/>
          <pc:sldMk cId="3620035551" sldId="1817"/>
        </pc:sldMkLst>
      </pc:sldChg>
      <pc:sldChg chg="modSp mod">
        <pc:chgData name="Yoel Kortick" userId="167978f5-7f40-4909-85d5-d4149554ad4e" providerId="ADAL" clId="{5FA0E3C2-29D6-4789-842C-A3B41DA32F6B}" dt="2022-12-13T13:11:04.834" v="2924"/>
        <pc:sldMkLst>
          <pc:docMk/>
          <pc:sldMk cId="3128039638" sldId="1818"/>
        </pc:sldMkLst>
      </pc:sldChg>
      <pc:sldChg chg="addSp delSp modSp mod">
        <pc:chgData name="Yoel Kortick" userId="167978f5-7f40-4909-85d5-d4149554ad4e" providerId="ADAL" clId="{5FA0E3C2-29D6-4789-842C-A3B41DA32F6B}" dt="2022-12-13T10:47:04.071" v="1033" actId="11529"/>
        <pc:sldMkLst>
          <pc:docMk/>
          <pc:sldMk cId="1151650487" sldId="1819"/>
        </pc:sldMkLst>
      </pc:sldChg>
      <pc:sldChg chg="addSp delSp modSp mod">
        <pc:chgData name="Yoel Kortick" userId="167978f5-7f40-4909-85d5-d4149554ad4e" providerId="ADAL" clId="{5FA0E3C2-29D6-4789-842C-A3B41DA32F6B}" dt="2022-12-13T10:49:58.548" v="1072" actId="208"/>
        <pc:sldMkLst>
          <pc:docMk/>
          <pc:sldMk cId="625495335" sldId="1820"/>
        </pc:sldMkLst>
      </pc:sldChg>
      <pc:sldChg chg="delSp modSp mod">
        <pc:chgData name="Yoel Kortick" userId="167978f5-7f40-4909-85d5-d4149554ad4e" providerId="ADAL" clId="{5FA0E3C2-29D6-4789-842C-A3B41DA32F6B}" dt="2022-12-13T13:11:04.834" v="2924"/>
        <pc:sldMkLst>
          <pc:docMk/>
          <pc:sldMk cId="3800506852" sldId="1821"/>
        </pc:sldMkLst>
      </pc:sldChg>
      <pc:sldChg chg="addSp delSp modSp mod">
        <pc:chgData name="Yoel Kortick" userId="167978f5-7f40-4909-85d5-d4149554ad4e" providerId="ADAL" clId="{5FA0E3C2-29D6-4789-842C-A3B41DA32F6B}" dt="2022-12-13T10:57:28.435" v="1081" actId="478"/>
        <pc:sldMkLst>
          <pc:docMk/>
          <pc:sldMk cId="949597637" sldId="1822"/>
        </pc:sldMkLst>
      </pc:sldChg>
      <pc:sldChg chg="addSp delSp modSp mod">
        <pc:chgData name="Yoel Kortick" userId="167978f5-7f40-4909-85d5-d4149554ad4e" providerId="ADAL" clId="{5FA0E3C2-29D6-4789-842C-A3B41DA32F6B}" dt="2022-12-13T11:02:40.396" v="1210" actId="478"/>
        <pc:sldMkLst>
          <pc:docMk/>
          <pc:sldMk cId="3179804047" sldId="1823"/>
        </pc:sldMkLst>
      </pc:sldChg>
      <pc:sldChg chg="addSp delSp modSp mod">
        <pc:chgData name="Yoel Kortick" userId="167978f5-7f40-4909-85d5-d4149554ad4e" providerId="ADAL" clId="{5FA0E3C2-29D6-4789-842C-A3B41DA32F6B}" dt="2022-12-13T11:04:25.768" v="1230" actId="14100"/>
        <pc:sldMkLst>
          <pc:docMk/>
          <pc:sldMk cId="1501124586" sldId="1824"/>
        </pc:sldMkLst>
      </pc:sldChg>
      <pc:sldChg chg="addSp delSp modSp mod">
        <pc:chgData name="Yoel Kortick" userId="167978f5-7f40-4909-85d5-d4149554ad4e" providerId="ADAL" clId="{5FA0E3C2-29D6-4789-842C-A3B41DA32F6B}" dt="2022-12-13T11:05:57.876" v="1247" actId="208"/>
        <pc:sldMkLst>
          <pc:docMk/>
          <pc:sldMk cId="1306848471" sldId="1825"/>
        </pc:sldMkLst>
      </pc:sldChg>
      <pc:sldChg chg="addSp delSp modSp mod">
        <pc:chgData name="Yoel Kortick" userId="167978f5-7f40-4909-85d5-d4149554ad4e" providerId="ADAL" clId="{5FA0E3C2-29D6-4789-842C-A3B41DA32F6B}" dt="2022-12-13T13:11:04.834" v="2924"/>
        <pc:sldMkLst>
          <pc:docMk/>
          <pc:sldMk cId="3833958023" sldId="1826"/>
        </pc:sldMkLst>
      </pc:sldChg>
      <pc:sldChg chg="addSp delSp modSp mod">
        <pc:chgData name="Yoel Kortick" userId="167978f5-7f40-4909-85d5-d4149554ad4e" providerId="ADAL" clId="{5FA0E3C2-29D6-4789-842C-A3B41DA32F6B}" dt="2022-12-13T11:19:24.838" v="1517" actId="14100"/>
        <pc:sldMkLst>
          <pc:docMk/>
          <pc:sldMk cId="3245628198" sldId="1827"/>
        </pc:sldMkLst>
      </pc:sldChg>
      <pc:sldChg chg="modSp del">
        <pc:chgData name="Yoel Kortick" userId="167978f5-7f40-4909-85d5-d4149554ad4e" providerId="ADAL" clId="{5FA0E3C2-29D6-4789-842C-A3B41DA32F6B}" dt="2022-12-13T11:19:49.686" v="1518" actId="47"/>
        <pc:sldMkLst>
          <pc:docMk/>
          <pc:sldMk cId="883860666" sldId="1828"/>
        </pc:sldMkLst>
      </pc:sldChg>
      <pc:sldChg chg="modSp del">
        <pc:chgData name="Yoel Kortick" userId="167978f5-7f40-4909-85d5-d4149554ad4e" providerId="ADAL" clId="{5FA0E3C2-29D6-4789-842C-A3B41DA32F6B}" dt="2022-12-13T11:19:50.682" v="1519" actId="47"/>
        <pc:sldMkLst>
          <pc:docMk/>
          <pc:sldMk cId="3878824186" sldId="1829"/>
        </pc:sldMkLst>
      </pc:sldChg>
      <pc:sldChg chg="modSp">
        <pc:chgData name="Yoel Kortick" userId="167978f5-7f40-4909-85d5-d4149554ad4e" providerId="ADAL" clId="{5FA0E3C2-29D6-4789-842C-A3B41DA32F6B}" dt="2022-12-13T11:20:09.314" v="1522"/>
        <pc:sldMkLst>
          <pc:docMk/>
          <pc:sldMk cId="598840872" sldId="1830"/>
        </pc:sldMkLst>
      </pc:sldChg>
      <pc:sldChg chg="addSp modSp mod">
        <pc:chgData name="Yoel Kortick" userId="167978f5-7f40-4909-85d5-d4149554ad4e" providerId="ADAL" clId="{5FA0E3C2-29D6-4789-842C-A3B41DA32F6B}" dt="2022-12-13T13:11:04.834" v="2924"/>
        <pc:sldMkLst>
          <pc:docMk/>
          <pc:sldMk cId="4208477710" sldId="1831"/>
        </pc:sldMkLst>
      </pc:sldChg>
      <pc:sldChg chg="modSp del">
        <pc:chgData name="Yoel Kortick" userId="167978f5-7f40-4909-85d5-d4149554ad4e" providerId="ADAL" clId="{5FA0E3C2-29D6-4789-842C-A3B41DA32F6B}" dt="2022-12-13T11:19:51.200" v="1520" actId="47"/>
        <pc:sldMkLst>
          <pc:docMk/>
          <pc:sldMk cId="2457852483" sldId="1832"/>
        </pc:sldMkLst>
      </pc:sldChg>
      <pc:sldChg chg="addSp modSp mod">
        <pc:chgData name="Yoel Kortick" userId="167978f5-7f40-4909-85d5-d4149554ad4e" providerId="ADAL" clId="{5FA0E3C2-29D6-4789-842C-A3B41DA32F6B}" dt="2022-12-13T11:41:01.376" v="1815" actId="208"/>
        <pc:sldMkLst>
          <pc:docMk/>
          <pc:sldMk cId="1107633095" sldId="1833"/>
        </pc:sldMkLst>
      </pc:sldChg>
      <pc:sldChg chg="addSp delSp modSp mod">
        <pc:chgData name="Yoel Kortick" userId="167978f5-7f40-4909-85d5-d4149554ad4e" providerId="ADAL" clId="{5FA0E3C2-29D6-4789-842C-A3B41DA32F6B}" dt="2022-12-13T13:11:04.834" v="2924"/>
        <pc:sldMkLst>
          <pc:docMk/>
          <pc:sldMk cId="980398241" sldId="1834"/>
        </pc:sldMkLst>
      </pc:sldChg>
      <pc:sldChg chg="addSp delSp modSp mod">
        <pc:chgData name="Yoel Kortick" userId="167978f5-7f40-4909-85d5-d4149554ad4e" providerId="ADAL" clId="{5FA0E3C2-29D6-4789-842C-A3B41DA32F6B}" dt="2022-12-13T11:49:19.962" v="1911" actId="14100"/>
        <pc:sldMkLst>
          <pc:docMk/>
          <pc:sldMk cId="2722342769" sldId="1836"/>
        </pc:sldMkLst>
      </pc:sldChg>
      <pc:sldChg chg="addSp delSp modSp mod">
        <pc:chgData name="Yoel Kortick" userId="167978f5-7f40-4909-85d5-d4149554ad4e" providerId="ADAL" clId="{5FA0E3C2-29D6-4789-842C-A3B41DA32F6B}" dt="2022-12-13T13:11:04.834" v="2924"/>
        <pc:sldMkLst>
          <pc:docMk/>
          <pc:sldMk cId="164446050" sldId="1837"/>
        </pc:sldMkLst>
      </pc:sldChg>
      <pc:sldChg chg="addSp delSp modSp mod">
        <pc:chgData name="Yoel Kortick" userId="167978f5-7f40-4909-85d5-d4149554ad4e" providerId="ADAL" clId="{5FA0E3C2-29D6-4789-842C-A3B41DA32F6B}" dt="2022-12-13T13:11:04.834" v="2924"/>
        <pc:sldMkLst>
          <pc:docMk/>
          <pc:sldMk cId="2995797510" sldId="1838"/>
        </pc:sldMkLst>
      </pc:sldChg>
      <pc:sldChg chg="modSp">
        <pc:chgData name="Yoel Kortick" userId="167978f5-7f40-4909-85d5-d4149554ad4e" providerId="ADAL" clId="{5FA0E3C2-29D6-4789-842C-A3B41DA32F6B}" dt="2022-12-13T12:53:27.285" v="2688"/>
        <pc:sldMkLst>
          <pc:docMk/>
          <pc:sldMk cId="2678910622" sldId="1839"/>
        </pc:sldMkLst>
      </pc:sldChg>
      <pc:sldChg chg="addSp delSp modSp mod">
        <pc:chgData name="Yoel Kortick" userId="167978f5-7f40-4909-85d5-d4149554ad4e" providerId="ADAL" clId="{5FA0E3C2-29D6-4789-842C-A3B41DA32F6B}" dt="2022-12-13T13:11:04.834" v="2924"/>
        <pc:sldMkLst>
          <pc:docMk/>
          <pc:sldMk cId="146484598" sldId="1840"/>
        </pc:sldMkLst>
      </pc:sldChg>
      <pc:sldChg chg="del">
        <pc:chgData name="Yoel Kortick" userId="167978f5-7f40-4909-85d5-d4149554ad4e" providerId="ADAL" clId="{5FA0E3C2-29D6-4789-842C-A3B41DA32F6B}" dt="2022-12-13T13:01:54.405" v="2724" actId="47"/>
        <pc:sldMkLst>
          <pc:docMk/>
          <pc:sldMk cId="309807513" sldId="1841"/>
        </pc:sldMkLst>
      </pc:sldChg>
      <pc:sldChg chg="modSp del">
        <pc:chgData name="Yoel Kortick" userId="167978f5-7f40-4909-85d5-d4149554ad4e" providerId="ADAL" clId="{5FA0E3C2-29D6-4789-842C-A3B41DA32F6B}" dt="2022-12-13T13:01:54.405" v="2724" actId="47"/>
        <pc:sldMkLst>
          <pc:docMk/>
          <pc:sldMk cId="3159132757" sldId="1844"/>
        </pc:sldMkLst>
      </pc:sldChg>
      <pc:sldChg chg="del">
        <pc:chgData name="Yoel Kortick" userId="167978f5-7f40-4909-85d5-d4149554ad4e" providerId="ADAL" clId="{5FA0E3C2-29D6-4789-842C-A3B41DA32F6B}" dt="2022-12-13T13:01:54.405" v="2724" actId="47"/>
        <pc:sldMkLst>
          <pc:docMk/>
          <pc:sldMk cId="1954226497" sldId="1845"/>
        </pc:sldMkLst>
      </pc:sldChg>
      <pc:sldChg chg="del">
        <pc:chgData name="Yoel Kortick" userId="167978f5-7f40-4909-85d5-d4149554ad4e" providerId="ADAL" clId="{5FA0E3C2-29D6-4789-842C-A3B41DA32F6B}" dt="2022-12-13T13:01:54.405" v="2724" actId="47"/>
        <pc:sldMkLst>
          <pc:docMk/>
          <pc:sldMk cId="447265283" sldId="1846"/>
        </pc:sldMkLst>
      </pc:sldChg>
      <pc:sldChg chg="del">
        <pc:chgData name="Yoel Kortick" userId="167978f5-7f40-4909-85d5-d4149554ad4e" providerId="ADAL" clId="{5FA0E3C2-29D6-4789-842C-A3B41DA32F6B}" dt="2022-12-13T13:01:54.405" v="2724" actId="47"/>
        <pc:sldMkLst>
          <pc:docMk/>
          <pc:sldMk cId="886589407" sldId="1847"/>
        </pc:sldMkLst>
      </pc:sldChg>
      <pc:sldChg chg="del">
        <pc:chgData name="Yoel Kortick" userId="167978f5-7f40-4909-85d5-d4149554ad4e" providerId="ADAL" clId="{5FA0E3C2-29D6-4789-842C-A3B41DA32F6B}" dt="2022-12-13T13:01:54.405" v="2724" actId="47"/>
        <pc:sldMkLst>
          <pc:docMk/>
          <pc:sldMk cId="4086293843" sldId="1848"/>
        </pc:sldMkLst>
      </pc:sldChg>
      <pc:sldChg chg="del">
        <pc:chgData name="Yoel Kortick" userId="167978f5-7f40-4909-85d5-d4149554ad4e" providerId="ADAL" clId="{5FA0E3C2-29D6-4789-842C-A3B41DA32F6B}" dt="2022-12-13T13:01:54.405" v="2724" actId="47"/>
        <pc:sldMkLst>
          <pc:docMk/>
          <pc:sldMk cId="3349957859" sldId="1849"/>
        </pc:sldMkLst>
      </pc:sldChg>
      <pc:sldChg chg="del">
        <pc:chgData name="Yoel Kortick" userId="167978f5-7f40-4909-85d5-d4149554ad4e" providerId="ADAL" clId="{5FA0E3C2-29D6-4789-842C-A3B41DA32F6B}" dt="2022-12-13T13:01:54.405" v="2724" actId="47"/>
        <pc:sldMkLst>
          <pc:docMk/>
          <pc:sldMk cId="2987314586" sldId="1850"/>
        </pc:sldMkLst>
      </pc:sldChg>
      <pc:sldChg chg="del">
        <pc:chgData name="Yoel Kortick" userId="167978f5-7f40-4909-85d5-d4149554ad4e" providerId="ADAL" clId="{5FA0E3C2-29D6-4789-842C-A3B41DA32F6B}" dt="2022-12-13T13:01:54.405" v="2724" actId="47"/>
        <pc:sldMkLst>
          <pc:docMk/>
          <pc:sldMk cId="1261365802" sldId="1851"/>
        </pc:sldMkLst>
      </pc:sldChg>
      <pc:sldChg chg="del">
        <pc:chgData name="Yoel Kortick" userId="167978f5-7f40-4909-85d5-d4149554ad4e" providerId="ADAL" clId="{5FA0E3C2-29D6-4789-842C-A3B41DA32F6B}" dt="2022-12-13T13:01:54.405" v="2724" actId="47"/>
        <pc:sldMkLst>
          <pc:docMk/>
          <pc:sldMk cId="2584212111" sldId="1853"/>
        </pc:sldMkLst>
      </pc:sldChg>
      <pc:sldChg chg="del">
        <pc:chgData name="Yoel Kortick" userId="167978f5-7f40-4909-85d5-d4149554ad4e" providerId="ADAL" clId="{5FA0E3C2-29D6-4789-842C-A3B41DA32F6B}" dt="2022-12-13T13:01:54.405" v="2724" actId="47"/>
        <pc:sldMkLst>
          <pc:docMk/>
          <pc:sldMk cId="962602784" sldId="1854"/>
        </pc:sldMkLst>
      </pc:sldChg>
      <pc:sldChg chg="del">
        <pc:chgData name="Yoel Kortick" userId="167978f5-7f40-4909-85d5-d4149554ad4e" providerId="ADAL" clId="{5FA0E3C2-29D6-4789-842C-A3B41DA32F6B}" dt="2022-12-13T13:01:54.405" v="2724" actId="47"/>
        <pc:sldMkLst>
          <pc:docMk/>
          <pc:sldMk cId="1062360252" sldId="1855"/>
        </pc:sldMkLst>
      </pc:sldChg>
      <pc:sldChg chg="del">
        <pc:chgData name="Yoel Kortick" userId="167978f5-7f40-4909-85d5-d4149554ad4e" providerId="ADAL" clId="{5FA0E3C2-29D6-4789-842C-A3B41DA32F6B}" dt="2022-12-13T13:01:54.405" v="2724" actId="47"/>
        <pc:sldMkLst>
          <pc:docMk/>
          <pc:sldMk cId="2562878506" sldId="1856"/>
        </pc:sldMkLst>
      </pc:sldChg>
      <pc:sldChg chg="del">
        <pc:chgData name="Yoel Kortick" userId="167978f5-7f40-4909-85d5-d4149554ad4e" providerId="ADAL" clId="{5FA0E3C2-29D6-4789-842C-A3B41DA32F6B}" dt="2022-12-13T13:01:54.405" v="2724" actId="47"/>
        <pc:sldMkLst>
          <pc:docMk/>
          <pc:sldMk cId="2120603946" sldId="1857"/>
        </pc:sldMkLst>
      </pc:sldChg>
      <pc:sldChg chg="modSp del">
        <pc:chgData name="Yoel Kortick" userId="167978f5-7f40-4909-85d5-d4149554ad4e" providerId="ADAL" clId="{5FA0E3C2-29D6-4789-842C-A3B41DA32F6B}" dt="2022-12-13T13:01:54.405" v="2724" actId="47"/>
        <pc:sldMkLst>
          <pc:docMk/>
          <pc:sldMk cId="3727259958" sldId="1858"/>
        </pc:sldMkLst>
      </pc:sldChg>
      <pc:sldChg chg="modSp del">
        <pc:chgData name="Yoel Kortick" userId="167978f5-7f40-4909-85d5-d4149554ad4e" providerId="ADAL" clId="{5FA0E3C2-29D6-4789-842C-A3B41DA32F6B}" dt="2022-12-13T13:01:44.913" v="2720" actId="47"/>
        <pc:sldMkLst>
          <pc:docMk/>
          <pc:sldMk cId="3886562718" sldId="1859"/>
        </pc:sldMkLst>
      </pc:sldChg>
      <pc:sldChg chg="modSp del">
        <pc:chgData name="Yoel Kortick" userId="167978f5-7f40-4909-85d5-d4149554ad4e" providerId="ADAL" clId="{5FA0E3C2-29D6-4789-842C-A3B41DA32F6B}" dt="2022-12-13T13:01:45.981" v="2721" actId="47"/>
        <pc:sldMkLst>
          <pc:docMk/>
          <pc:sldMk cId="2320106316" sldId="1861"/>
        </pc:sldMkLst>
      </pc:sldChg>
      <pc:sldChg chg="modSp del">
        <pc:chgData name="Yoel Kortick" userId="167978f5-7f40-4909-85d5-d4149554ad4e" providerId="ADAL" clId="{5FA0E3C2-29D6-4789-842C-A3B41DA32F6B}" dt="2022-12-13T13:01:46.838" v="2722" actId="47"/>
        <pc:sldMkLst>
          <pc:docMk/>
          <pc:sldMk cId="3702054598" sldId="1862"/>
        </pc:sldMkLst>
      </pc:sldChg>
      <pc:sldChg chg="del">
        <pc:chgData name="Yoel Kortick" userId="167978f5-7f40-4909-85d5-d4149554ad4e" providerId="ADAL" clId="{5FA0E3C2-29D6-4789-842C-A3B41DA32F6B}" dt="2022-12-13T13:01:48.248" v="2723" actId="47"/>
        <pc:sldMkLst>
          <pc:docMk/>
          <pc:sldMk cId="3014466617" sldId="1863"/>
        </pc:sldMkLst>
      </pc:sldChg>
      <pc:sldChg chg="modSp del">
        <pc:chgData name="Yoel Kortick" userId="167978f5-7f40-4909-85d5-d4149554ad4e" providerId="ADAL" clId="{5FA0E3C2-29D6-4789-842C-A3B41DA32F6B}" dt="2022-12-13T11:19:51.772" v="1521" actId="47"/>
        <pc:sldMkLst>
          <pc:docMk/>
          <pc:sldMk cId="651580617" sldId="1864"/>
        </pc:sldMkLst>
      </pc:sldChg>
      <pc:sldChg chg="addSp delSp modSp del mod">
        <pc:chgData name="Yoel Kortick" userId="167978f5-7f40-4909-85d5-d4149554ad4e" providerId="ADAL" clId="{5FA0E3C2-29D6-4789-842C-A3B41DA32F6B}" dt="2022-12-13T11:38:51.942" v="1764" actId="47"/>
        <pc:sldMkLst>
          <pc:docMk/>
          <pc:sldMk cId="1914679669" sldId="1865"/>
        </pc:sldMkLst>
      </pc:sldChg>
      <pc:sldChg chg="modSp del">
        <pc:chgData name="Yoel Kortick" userId="167978f5-7f40-4909-85d5-d4149554ad4e" providerId="ADAL" clId="{5FA0E3C2-29D6-4789-842C-A3B41DA32F6B}" dt="2022-12-13T10:44:30.083" v="1019" actId="47"/>
        <pc:sldMkLst>
          <pc:docMk/>
          <pc:sldMk cId="2797917920" sldId="1866"/>
        </pc:sldMkLst>
      </pc:sldChg>
      <pc:sldChg chg="modSp add mod">
        <pc:chgData name="Yoel Kortick" userId="167978f5-7f40-4909-85d5-d4149554ad4e" providerId="ADAL" clId="{5FA0E3C2-29D6-4789-842C-A3B41DA32F6B}" dt="2022-12-13T13:11:04.834" v="2924"/>
        <pc:sldMkLst>
          <pc:docMk/>
          <pc:sldMk cId="480682989" sldId="1867"/>
        </pc:sldMkLst>
      </pc:sldChg>
      <pc:sldChg chg="addSp modSp add mod">
        <pc:chgData name="Yoel Kortick" userId="167978f5-7f40-4909-85d5-d4149554ad4e" providerId="ADAL" clId="{5FA0E3C2-29D6-4789-842C-A3B41DA32F6B}" dt="2022-12-13T05:31:28.045" v="393" actId="255"/>
        <pc:sldMkLst>
          <pc:docMk/>
          <pc:sldMk cId="182474092" sldId="1868"/>
        </pc:sldMkLst>
      </pc:sldChg>
      <pc:sldChg chg="addSp delSp modSp add mod">
        <pc:chgData name="Yoel Kortick" userId="167978f5-7f40-4909-85d5-d4149554ad4e" providerId="ADAL" clId="{5FA0E3C2-29D6-4789-842C-A3B41DA32F6B}" dt="2022-12-13T13:11:04.834" v="2924"/>
        <pc:sldMkLst>
          <pc:docMk/>
          <pc:sldMk cId="2198054819" sldId="1869"/>
        </pc:sldMkLst>
      </pc:sldChg>
      <pc:sldChg chg="modSp add mod">
        <pc:chgData name="Yoel Kortick" userId="167978f5-7f40-4909-85d5-d4149554ad4e" providerId="ADAL" clId="{5FA0E3C2-29D6-4789-842C-A3B41DA32F6B}" dt="2022-12-13T05:30:50.429" v="376" actId="313"/>
        <pc:sldMkLst>
          <pc:docMk/>
          <pc:sldMk cId="249386887" sldId="1870"/>
        </pc:sldMkLst>
      </pc:sldChg>
      <pc:sldChg chg="modSp add mod">
        <pc:chgData name="Yoel Kortick" userId="167978f5-7f40-4909-85d5-d4149554ad4e" providerId="ADAL" clId="{5FA0E3C2-29D6-4789-842C-A3B41DA32F6B}" dt="2022-12-13T05:31:45.811" v="403" actId="14100"/>
        <pc:sldMkLst>
          <pc:docMk/>
          <pc:sldMk cId="661956195" sldId="1871"/>
        </pc:sldMkLst>
      </pc:sldChg>
      <pc:sldChg chg="addSp delSp modSp add mod">
        <pc:chgData name="Yoel Kortick" userId="167978f5-7f40-4909-85d5-d4149554ad4e" providerId="ADAL" clId="{5FA0E3C2-29D6-4789-842C-A3B41DA32F6B}" dt="2022-12-13T13:11:04.834" v="2924"/>
        <pc:sldMkLst>
          <pc:docMk/>
          <pc:sldMk cId="1520093213" sldId="1872"/>
        </pc:sldMkLst>
      </pc:sldChg>
      <pc:sldChg chg="addSp delSp modSp add mod">
        <pc:chgData name="Yoel Kortick" userId="167978f5-7f40-4909-85d5-d4149554ad4e" providerId="ADAL" clId="{5FA0E3C2-29D6-4789-842C-A3B41DA32F6B}" dt="2022-12-13T13:11:04.834" v="2924"/>
        <pc:sldMkLst>
          <pc:docMk/>
          <pc:sldMk cId="3996035650" sldId="1873"/>
        </pc:sldMkLst>
      </pc:sldChg>
      <pc:sldChg chg="addSp delSp modSp add mod">
        <pc:chgData name="Yoel Kortick" userId="167978f5-7f40-4909-85d5-d4149554ad4e" providerId="ADAL" clId="{5FA0E3C2-29D6-4789-842C-A3B41DA32F6B}" dt="2022-12-13T10:22:04.729" v="603" actId="208"/>
        <pc:sldMkLst>
          <pc:docMk/>
          <pc:sldMk cId="1333165775" sldId="1874"/>
        </pc:sldMkLst>
      </pc:sldChg>
      <pc:sldChg chg="addSp delSp modSp add mod">
        <pc:chgData name="Yoel Kortick" userId="167978f5-7f40-4909-85d5-d4149554ad4e" providerId="ADAL" clId="{5FA0E3C2-29D6-4789-842C-A3B41DA32F6B}" dt="2022-12-13T13:11:04.834" v="2924"/>
        <pc:sldMkLst>
          <pc:docMk/>
          <pc:sldMk cId="4072324322" sldId="1875"/>
        </pc:sldMkLst>
      </pc:sldChg>
      <pc:sldChg chg="addSp delSp modSp add mod">
        <pc:chgData name="Yoel Kortick" userId="167978f5-7f40-4909-85d5-d4149554ad4e" providerId="ADAL" clId="{5FA0E3C2-29D6-4789-842C-A3B41DA32F6B}" dt="2022-12-13T13:11:04.834" v="2924"/>
        <pc:sldMkLst>
          <pc:docMk/>
          <pc:sldMk cId="3290821181" sldId="1876"/>
        </pc:sldMkLst>
      </pc:sldChg>
      <pc:sldChg chg="addSp delSp modSp add mod">
        <pc:chgData name="Yoel Kortick" userId="167978f5-7f40-4909-85d5-d4149554ad4e" providerId="ADAL" clId="{5FA0E3C2-29D6-4789-842C-A3B41DA32F6B}" dt="2022-12-13T13:11:04.834" v="2924"/>
        <pc:sldMkLst>
          <pc:docMk/>
          <pc:sldMk cId="2233461708" sldId="1877"/>
        </pc:sldMkLst>
      </pc:sldChg>
      <pc:sldChg chg="addSp delSp modSp add mod">
        <pc:chgData name="Yoel Kortick" userId="167978f5-7f40-4909-85d5-d4149554ad4e" providerId="ADAL" clId="{5FA0E3C2-29D6-4789-842C-A3B41DA32F6B}" dt="2022-12-13T13:11:04.834" v="2924"/>
        <pc:sldMkLst>
          <pc:docMk/>
          <pc:sldMk cId="1592655238" sldId="1878"/>
        </pc:sldMkLst>
      </pc:sldChg>
      <pc:sldChg chg="delSp add del mod">
        <pc:chgData name="Yoel Kortick" userId="167978f5-7f40-4909-85d5-d4149554ad4e" providerId="ADAL" clId="{5FA0E3C2-29D6-4789-842C-A3B41DA32F6B}" dt="2022-12-13T11:38:52.638" v="1765" actId="47"/>
        <pc:sldMkLst>
          <pc:docMk/>
          <pc:sldMk cId="3510297923" sldId="1878"/>
        </pc:sldMkLst>
      </pc:sldChg>
      <pc:sldChg chg="addSp delSp modSp add mod">
        <pc:chgData name="Yoel Kortick" userId="167978f5-7f40-4909-85d5-d4149554ad4e" providerId="ADAL" clId="{5FA0E3C2-29D6-4789-842C-A3B41DA32F6B}" dt="2022-12-13T12:26:24.127" v="2142" actId="1036"/>
        <pc:sldMkLst>
          <pc:docMk/>
          <pc:sldMk cId="3278005386" sldId="1879"/>
        </pc:sldMkLst>
      </pc:sldChg>
      <pc:sldChg chg="addSp delSp modSp add mod">
        <pc:chgData name="Yoel Kortick" userId="167978f5-7f40-4909-85d5-d4149554ad4e" providerId="ADAL" clId="{5FA0E3C2-29D6-4789-842C-A3B41DA32F6B}" dt="2022-12-13T13:11:04.834" v="2924"/>
        <pc:sldMkLst>
          <pc:docMk/>
          <pc:sldMk cId="1797669244" sldId="1880"/>
        </pc:sldMkLst>
      </pc:sldChg>
      <pc:sldChg chg="addSp delSp modSp add mod">
        <pc:chgData name="Yoel Kortick" userId="167978f5-7f40-4909-85d5-d4149554ad4e" providerId="ADAL" clId="{5FA0E3C2-29D6-4789-842C-A3B41DA32F6B}" dt="2022-12-13T12:31:00.789" v="2287" actId="208"/>
        <pc:sldMkLst>
          <pc:docMk/>
          <pc:sldMk cId="3893143885" sldId="1881"/>
        </pc:sldMkLst>
      </pc:sldChg>
      <pc:sldChg chg="addSp delSp modSp add mod">
        <pc:chgData name="Yoel Kortick" userId="167978f5-7f40-4909-85d5-d4149554ad4e" providerId="ADAL" clId="{5FA0E3C2-29D6-4789-842C-A3B41DA32F6B}" dt="2022-12-13T13:11:04.834" v="2924"/>
        <pc:sldMkLst>
          <pc:docMk/>
          <pc:sldMk cId="775955722" sldId="1882"/>
        </pc:sldMkLst>
      </pc:sldChg>
      <pc:sldChg chg="addSp delSp modSp add mod">
        <pc:chgData name="Yoel Kortick" userId="167978f5-7f40-4909-85d5-d4149554ad4e" providerId="ADAL" clId="{5FA0E3C2-29D6-4789-842C-A3B41DA32F6B}" dt="2022-12-13T12:34:16.193" v="2437" actId="14100"/>
        <pc:sldMkLst>
          <pc:docMk/>
          <pc:sldMk cId="3917547537" sldId="1883"/>
        </pc:sldMkLst>
      </pc:sldChg>
      <pc:sldChg chg="addSp delSp modSp add mod">
        <pc:chgData name="Yoel Kortick" userId="167978f5-7f40-4909-85d5-d4149554ad4e" providerId="ADAL" clId="{5FA0E3C2-29D6-4789-842C-A3B41DA32F6B}" dt="2022-12-13T13:11:04.834" v="2924"/>
        <pc:sldMkLst>
          <pc:docMk/>
          <pc:sldMk cId="1033355121" sldId="1884"/>
        </pc:sldMkLst>
      </pc:sldChg>
      <pc:sldChg chg="delSp modSp add mod">
        <pc:chgData name="Yoel Kortick" userId="167978f5-7f40-4909-85d5-d4149554ad4e" providerId="ADAL" clId="{5FA0E3C2-29D6-4789-842C-A3B41DA32F6B}" dt="2022-12-13T13:11:04.834" v="2924"/>
        <pc:sldMkLst>
          <pc:docMk/>
          <pc:sldMk cId="2577038085" sldId="1885"/>
        </pc:sldMkLst>
      </pc:sldChg>
      <pc:sldChg chg="addSp modSp add mod">
        <pc:chgData name="Yoel Kortick" userId="167978f5-7f40-4909-85d5-d4149554ad4e" providerId="ADAL" clId="{5FA0E3C2-29D6-4789-842C-A3B41DA32F6B}" dt="2022-12-13T13:11:04.834" v="2924"/>
        <pc:sldMkLst>
          <pc:docMk/>
          <pc:sldMk cId="888117722" sldId="1886"/>
        </pc:sldMkLst>
      </pc:sldChg>
      <pc:sldChg chg="delSp modSp add mod">
        <pc:chgData name="Yoel Kortick" userId="167978f5-7f40-4909-85d5-d4149554ad4e" providerId="ADAL" clId="{5FA0E3C2-29D6-4789-842C-A3B41DA32F6B}" dt="2022-12-13T13:11:04.834" v="2924"/>
        <pc:sldMkLst>
          <pc:docMk/>
          <pc:sldMk cId="1615492778" sldId="1887"/>
        </pc:sldMkLst>
      </pc:sldChg>
      <pc:sldChg chg="addSp modSp add mod">
        <pc:chgData name="Yoel Kortick" userId="167978f5-7f40-4909-85d5-d4149554ad4e" providerId="ADAL" clId="{5FA0E3C2-29D6-4789-842C-A3B41DA32F6B}" dt="2022-12-13T13:11:04.834" v="2924"/>
        <pc:sldMkLst>
          <pc:docMk/>
          <pc:sldMk cId="3413828724" sldId="1888"/>
        </pc:sldMkLst>
      </pc:sldChg>
      <pc:sldChg chg="addSp delSp modSp add mod">
        <pc:chgData name="Yoel Kortick" userId="167978f5-7f40-4909-85d5-d4149554ad4e" providerId="ADAL" clId="{5FA0E3C2-29D6-4789-842C-A3B41DA32F6B}" dt="2022-12-13T13:11:04.834" v="2924"/>
        <pc:sldMkLst>
          <pc:docMk/>
          <pc:sldMk cId="3621854301" sldId="1889"/>
        </pc:sldMkLst>
      </pc:sldChg>
      <pc:sldChg chg="addSp delSp modSp add mod">
        <pc:chgData name="Yoel Kortick" userId="167978f5-7f40-4909-85d5-d4149554ad4e" providerId="ADAL" clId="{5FA0E3C2-29D6-4789-842C-A3B41DA32F6B}" dt="2022-12-13T12:49:02.592" v="2631" actId="208"/>
        <pc:sldMkLst>
          <pc:docMk/>
          <pc:sldMk cId="2276634384" sldId="1890"/>
        </pc:sldMkLst>
      </pc:sldChg>
      <pc:sldChg chg="addSp delSp modSp add mod">
        <pc:chgData name="Yoel Kortick" userId="167978f5-7f40-4909-85d5-d4149554ad4e" providerId="ADAL" clId="{5FA0E3C2-29D6-4789-842C-A3B41DA32F6B}" dt="2022-12-13T12:50:49.869" v="2670" actId="14100"/>
        <pc:sldMkLst>
          <pc:docMk/>
          <pc:sldMk cId="3745953350" sldId="1891"/>
        </pc:sldMkLst>
      </pc:sldChg>
      <pc:sldChg chg="addSp delSp modSp add mod">
        <pc:chgData name="Yoel Kortick" userId="167978f5-7f40-4909-85d5-d4149554ad4e" providerId="ADAL" clId="{5FA0E3C2-29D6-4789-842C-A3B41DA32F6B}" dt="2022-12-13T12:52:36.023" v="2687" actId="14100"/>
        <pc:sldMkLst>
          <pc:docMk/>
          <pc:sldMk cId="3792445339" sldId="1892"/>
        </pc:sldMkLst>
      </pc:sldChg>
      <pc:sldChg chg="addSp delSp modSp add mod">
        <pc:chgData name="Yoel Kortick" userId="167978f5-7f40-4909-85d5-d4149554ad4e" providerId="ADAL" clId="{5FA0E3C2-29D6-4789-842C-A3B41DA32F6B}" dt="2022-12-13T13:11:04.834" v="2924"/>
        <pc:sldMkLst>
          <pc:docMk/>
          <pc:sldMk cId="2461478631" sldId="1893"/>
        </pc:sldMkLst>
      </pc:sldChg>
      <pc:sldChg chg="addSp delSp modSp add mod">
        <pc:chgData name="Yoel Kortick" userId="167978f5-7f40-4909-85d5-d4149554ad4e" providerId="ADAL" clId="{5FA0E3C2-29D6-4789-842C-A3B41DA32F6B}" dt="2022-12-13T13:11:04.834" v="2924"/>
        <pc:sldMkLst>
          <pc:docMk/>
          <pc:sldMk cId="951977031" sldId="1894"/>
        </pc:sldMkLst>
      </pc:sldChg>
      <pc:sldChg chg="addSp delSp modSp add mod">
        <pc:chgData name="Yoel Kortick" userId="167978f5-7f40-4909-85d5-d4149554ad4e" providerId="ADAL" clId="{5FA0E3C2-29D6-4789-842C-A3B41DA32F6B}" dt="2022-12-13T13:05:34.340" v="2877" actId="478"/>
        <pc:sldMkLst>
          <pc:docMk/>
          <pc:sldMk cId="3063189414" sldId="1895"/>
        </pc:sldMkLst>
      </pc:sldChg>
      <pc:sldChg chg="addSp delSp modSp add mod">
        <pc:chgData name="Yoel Kortick" userId="167978f5-7f40-4909-85d5-d4149554ad4e" providerId="ADAL" clId="{5FA0E3C2-29D6-4789-842C-A3B41DA32F6B}" dt="2022-12-13T13:09:18.546" v="2911" actId="948"/>
        <pc:sldMkLst>
          <pc:docMk/>
          <pc:sldMk cId="2623620379" sldId="1896"/>
        </pc:sldMkLst>
      </pc:sldChg>
      <pc:sldChg chg="addSp delSp modSp add mod">
        <pc:chgData name="Yoel Kortick" userId="167978f5-7f40-4909-85d5-d4149554ad4e" providerId="ADAL" clId="{5FA0E3C2-29D6-4789-842C-A3B41DA32F6B}" dt="2022-12-13T13:10:51.581" v="2923" actId="208"/>
        <pc:sldMkLst>
          <pc:docMk/>
          <pc:sldMk cId="1166479224" sldId="189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2025-01-31</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2025-01-31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2025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706736"/>
            <a:ext cx="6196533" cy="1305174"/>
          </a:xfrm>
        </p:spPr>
        <p:txBody>
          <a:bodyPr/>
          <a:lstStyle/>
          <a:p>
            <a:r>
              <a:rPr lang="en-US" dirty="0"/>
              <a:t>How to define and manage work orders in Alma</a:t>
            </a:r>
            <a:endParaRPr lang="LID4096" dirty="0"/>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92083"/>
          </a:xfrm>
        </p:spPr>
        <p:txBody>
          <a:bodyPr>
            <a:normAutofit/>
          </a:bodyPr>
          <a:lstStyle/>
          <a:p>
            <a:pPr marL="342900" indent="-342900">
              <a:buFont typeface="Arial" pitchFamily="34" charset="0"/>
              <a:buChar char="•"/>
            </a:pPr>
            <a:r>
              <a:rPr lang="en-US" sz="1800" dirty="0"/>
              <a:t>Configuration &gt; General &gt; Choose Institution (not specific library) &gt; Work Orders and Departments &gt; </a:t>
            </a:r>
            <a:r>
              <a:rPr lang="en-US" sz="1800" dirty="0">
                <a:highlight>
                  <a:srgbClr val="FFFF00"/>
                </a:highlight>
              </a:rPr>
              <a:t>Work Order Departments </a:t>
            </a:r>
          </a:p>
        </p:txBody>
      </p:sp>
      <p:pic>
        <p:nvPicPr>
          <p:cNvPr id="5" name="Picture 4">
            <a:extLst>
              <a:ext uri="{FF2B5EF4-FFF2-40B4-BE49-F238E27FC236}">
                <a16:creationId xmlns:a16="http://schemas.microsoft.com/office/drawing/2014/main" id="{8EC793E5-278F-7B2A-B155-1B65755BEB15}"/>
              </a:ext>
            </a:extLst>
          </p:cNvPr>
          <p:cNvPicPr>
            <a:picLocks noChangeAspect="1"/>
          </p:cNvPicPr>
          <p:nvPr/>
        </p:nvPicPr>
        <p:blipFill>
          <a:blip r:embed="rId2"/>
          <a:stretch>
            <a:fillRect/>
          </a:stretch>
        </p:blipFill>
        <p:spPr>
          <a:xfrm>
            <a:off x="2983991" y="2009749"/>
            <a:ext cx="3248025" cy="2362200"/>
          </a:xfrm>
          <a:prstGeom prst="rect">
            <a:avLst/>
          </a:prstGeom>
          <a:ln>
            <a:solidFill>
              <a:schemeClr val="accent1"/>
            </a:solidFill>
          </a:ln>
        </p:spPr>
      </p:pic>
      <p:sp>
        <p:nvSpPr>
          <p:cNvPr id="6" name="TextBox 5">
            <a:extLst>
              <a:ext uri="{FF2B5EF4-FFF2-40B4-BE49-F238E27FC236}">
                <a16:creationId xmlns:a16="http://schemas.microsoft.com/office/drawing/2014/main" id="{B9CA50AF-C5D5-F6B4-4F2D-D5C432A27D34}"/>
              </a:ext>
            </a:extLst>
          </p:cNvPr>
          <p:cNvSpPr txBox="1"/>
          <p:nvPr/>
        </p:nvSpPr>
        <p:spPr>
          <a:xfrm>
            <a:off x="6660232" y="1997427"/>
            <a:ext cx="1440160" cy="523220"/>
          </a:xfrm>
          <a:prstGeom prst="rect">
            <a:avLst/>
          </a:prstGeom>
          <a:solidFill>
            <a:srgbClr val="FFFF00"/>
          </a:solidFill>
          <a:ln>
            <a:solidFill>
              <a:schemeClr val="accent1"/>
            </a:solidFill>
          </a:ln>
        </p:spPr>
        <p:txBody>
          <a:bodyPr wrap="square" rtlCol="0">
            <a:spAutoFit/>
          </a:bodyPr>
          <a:lstStyle/>
          <a:p>
            <a:r>
              <a:rPr lang="en-US" sz="1400" dirty="0"/>
              <a:t>Institution level (not library level)</a:t>
            </a:r>
            <a:endParaRPr lang="en-IL" sz="1400" dirty="0"/>
          </a:p>
        </p:txBody>
      </p:sp>
      <p:cxnSp>
        <p:nvCxnSpPr>
          <p:cNvPr id="8" name="Straight Arrow Connector 7">
            <a:extLst>
              <a:ext uri="{FF2B5EF4-FFF2-40B4-BE49-F238E27FC236}">
                <a16:creationId xmlns:a16="http://schemas.microsoft.com/office/drawing/2014/main" id="{C32424A0-33EC-CC93-AB59-E5E706CE572D}"/>
              </a:ext>
            </a:extLst>
          </p:cNvPr>
          <p:cNvCxnSpPr/>
          <p:nvPr/>
        </p:nvCxnSpPr>
        <p:spPr>
          <a:xfrm flipH="1">
            <a:off x="5580112" y="2211710"/>
            <a:ext cx="100811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34C2E647-4DB5-D8EE-F397-91E3BDFBCA28}"/>
              </a:ext>
            </a:extLst>
          </p:cNvPr>
          <p:cNvSpPr/>
          <p:nvPr/>
        </p:nvSpPr>
        <p:spPr>
          <a:xfrm>
            <a:off x="3851920" y="4075707"/>
            <a:ext cx="1440160" cy="2242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661956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65B37F-B2F2-A9CA-AD8B-C39739C5BE84}"/>
              </a:ext>
            </a:extLst>
          </p:cNvPr>
          <p:cNvPicPr>
            <a:picLocks noChangeAspect="1"/>
          </p:cNvPicPr>
          <p:nvPr/>
        </p:nvPicPr>
        <p:blipFill>
          <a:blip r:embed="rId2"/>
          <a:stretch>
            <a:fillRect/>
          </a:stretch>
        </p:blipFill>
        <p:spPr>
          <a:xfrm>
            <a:off x="0" y="1638852"/>
            <a:ext cx="9144000" cy="244506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32047"/>
          </a:xfrm>
        </p:spPr>
        <p:txBody>
          <a:bodyPr>
            <a:normAutofit/>
          </a:bodyPr>
          <a:lstStyle/>
          <a:p>
            <a:r>
              <a:rPr lang="en-US" sz="1800" dirty="0"/>
              <a:t>This is the work order department called "Conservation Laboratory"</a:t>
            </a:r>
          </a:p>
        </p:txBody>
      </p:sp>
      <p:sp>
        <p:nvSpPr>
          <p:cNvPr id="9" name="Rectangle 8">
            <a:extLst>
              <a:ext uri="{FF2B5EF4-FFF2-40B4-BE49-F238E27FC236}">
                <a16:creationId xmlns:a16="http://schemas.microsoft.com/office/drawing/2014/main" id="{34C2E647-4DB5-D8EE-F397-91E3BDFBCA28}"/>
              </a:ext>
            </a:extLst>
          </p:cNvPr>
          <p:cNvSpPr/>
          <p:nvPr/>
        </p:nvSpPr>
        <p:spPr>
          <a:xfrm>
            <a:off x="395536" y="3795886"/>
            <a:ext cx="828092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520093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107504" y="699542"/>
            <a:ext cx="8928992" cy="3888432"/>
          </a:xfrm>
        </p:spPr>
        <p:txBody>
          <a:bodyPr>
            <a:normAutofit/>
          </a:bodyPr>
          <a:lstStyle/>
          <a:p>
            <a:pPr marL="342900" indent="-342900"/>
            <a:r>
              <a:rPr lang="en-US" sz="1600" dirty="0"/>
              <a:t>The Department "Conservation Laboratory" is designed to handle Work Order Type "Conservation" </a:t>
            </a:r>
          </a:p>
        </p:txBody>
      </p:sp>
      <p:pic>
        <p:nvPicPr>
          <p:cNvPr id="8" name="Picture 7">
            <a:extLst>
              <a:ext uri="{FF2B5EF4-FFF2-40B4-BE49-F238E27FC236}">
                <a16:creationId xmlns:a16="http://schemas.microsoft.com/office/drawing/2014/main" id="{254D92B9-B952-2817-5E7A-F1EDE4727154}"/>
              </a:ext>
            </a:extLst>
          </p:cNvPr>
          <p:cNvPicPr>
            <a:picLocks noChangeAspect="1"/>
          </p:cNvPicPr>
          <p:nvPr/>
        </p:nvPicPr>
        <p:blipFill>
          <a:blip r:embed="rId2"/>
          <a:stretch>
            <a:fillRect/>
          </a:stretch>
        </p:blipFill>
        <p:spPr>
          <a:xfrm>
            <a:off x="0" y="1067792"/>
            <a:ext cx="9144000" cy="2037075"/>
          </a:xfrm>
          <a:prstGeom prst="rect">
            <a:avLst/>
          </a:prstGeom>
          <a:ln>
            <a:solidFill>
              <a:schemeClr val="accent1"/>
            </a:solidFill>
          </a:ln>
        </p:spPr>
      </p:pic>
      <p:sp>
        <p:nvSpPr>
          <p:cNvPr id="10" name="Rectangle 9">
            <a:extLst>
              <a:ext uri="{FF2B5EF4-FFF2-40B4-BE49-F238E27FC236}">
                <a16:creationId xmlns:a16="http://schemas.microsoft.com/office/drawing/2014/main" id="{A08CF6E3-D345-E91C-FC5C-9934AC7EE660}"/>
              </a:ext>
            </a:extLst>
          </p:cNvPr>
          <p:cNvSpPr/>
          <p:nvPr/>
        </p:nvSpPr>
        <p:spPr>
          <a:xfrm>
            <a:off x="-1103" y="1067792"/>
            <a:ext cx="129614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12" name="Picture 11">
            <a:extLst>
              <a:ext uri="{FF2B5EF4-FFF2-40B4-BE49-F238E27FC236}">
                <a16:creationId xmlns:a16="http://schemas.microsoft.com/office/drawing/2014/main" id="{6166AFCA-A73D-8A7B-303D-BD31A28159FE}"/>
              </a:ext>
            </a:extLst>
          </p:cNvPr>
          <p:cNvPicPr>
            <a:picLocks noChangeAspect="1"/>
          </p:cNvPicPr>
          <p:nvPr/>
        </p:nvPicPr>
        <p:blipFill>
          <a:blip r:embed="rId3"/>
          <a:stretch>
            <a:fillRect/>
          </a:stretch>
        </p:blipFill>
        <p:spPr>
          <a:xfrm>
            <a:off x="14230" y="3178886"/>
            <a:ext cx="9144000" cy="1872429"/>
          </a:xfrm>
          <a:prstGeom prst="rect">
            <a:avLst/>
          </a:prstGeom>
          <a:ln>
            <a:solidFill>
              <a:schemeClr val="accent1"/>
            </a:solidFill>
          </a:ln>
        </p:spPr>
      </p:pic>
      <p:sp>
        <p:nvSpPr>
          <p:cNvPr id="13" name="Rectangle 12">
            <a:extLst>
              <a:ext uri="{FF2B5EF4-FFF2-40B4-BE49-F238E27FC236}">
                <a16:creationId xmlns:a16="http://schemas.microsoft.com/office/drawing/2014/main" id="{4B1E488B-7F34-BB57-5D88-A690D2E094ED}"/>
              </a:ext>
            </a:extLst>
          </p:cNvPr>
          <p:cNvSpPr/>
          <p:nvPr/>
        </p:nvSpPr>
        <p:spPr>
          <a:xfrm>
            <a:off x="14230" y="3190346"/>
            <a:ext cx="129614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4" name="Rectangle 13">
            <a:extLst>
              <a:ext uri="{FF2B5EF4-FFF2-40B4-BE49-F238E27FC236}">
                <a16:creationId xmlns:a16="http://schemas.microsoft.com/office/drawing/2014/main" id="{B271A3AC-C3D4-60B1-3419-402CF76697A3}"/>
              </a:ext>
            </a:extLst>
          </p:cNvPr>
          <p:cNvSpPr/>
          <p:nvPr/>
        </p:nvSpPr>
        <p:spPr>
          <a:xfrm>
            <a:off x="6527760" y="2784775"/>
            <a:ext cx="1665024" cy="2743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97322481-DE8D-DCB8-3737-F7E8E91DBC72}"/>
              </a:ext>
            </a:extLst>
          </p:cNvPr>
          <p:cNvCxnSpPr/>
          <p:nvPr/>
        </p:nvCxnSpPr>
        <p:spPr>
          <a:xfrm flipH="1">
            <a:off x="2614035" y="2095459"/>
            <a:ext cx="416714" cy="6603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EB3297E-864C-AC36-B7AB-E68BD5DD3FBF}"/>
              </a:ext>
            </a:extLst>
          </p:cNvPr>
          <p:cNvCxnSpPr/>
          <p:nvPr/>
        </p:nvCxnSpPr>
        <p:spPr>
          <a:xfrm flipV="1">
            <a:off x="3032361" y="2070272"/>
            <a:ext cx="2918067" cy="25187"/>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E9B0CBE-AD6D-316D-BCE7-B1D9D45CCA1B}"/>
              </a:ext>
            </a:extLst>
          </p:cNvPr>
          <p:cNvCxnSpPr>
            <a:cxnSpLocks/>
          </p:cNvCxnSpPr>
          <p:nvPr/>
        </p:nvCxnSpPr>
        <p:spPr>
          <a:xfrm>
            <a:off x="5950428" y="2067694"/>
            <a:ext cx="577332" cy="717081"/>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65FA716-72CF-E663-3AB5-61EFE746F93D}"/>
              </a:ext>
            </a:extLst>
          </p:cNvPr>
          <p:cNvSpPr/>
          <p:nvPr/>
        </p:nvSpPr>
        <p:spPr>
          <a:xfrm>
            <a:off x="1119556" y="2770226"/>
            <a:ext cx="1665024" cy="2743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99B2540-81A3-9B66-B64E-45BE5859EB87}"/>
              </a:ext>
            </a:extLst>
          </p:cNvPr>
          <p:cNvSpPr/>
          <p:nvPr/>
        </p:nvSpPr>
        <p:spPr>
          <a:xfrm>
            <a:off x="1619672" y="4702351"/>
            <a:ext cx="1665024" cy="2743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F2089968-E265-DF6B-0359-19449454A6CC}"/>
              </a:ext>
            </a:extLst>
          </p:cNvPr>
          <p:cNvCxnSpPr>
            <a:cxnSpLocks/>
          </p:cNvCxnSpPr>
          <p:nvPr/>
        </p:nvCxnSpPr>
        <p:spPr>
          <a:xfrm flipV="1">
            <a:off x="3284696" y="3108572"/>
            <a:ext cx="3207892" cy="15937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035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Work Order Types</a:t>
            </a:r>
            <a:endParaRPr lang="LID4096" dirty="0"/>
          </a:p>
        </p:txBody>
      </p:sp>
    </p:spTree>
    <p:extLst>
      <p:ext uri="{BB962C8B-B14F-4D97-AF65-F5344CB8AC3E}">
        <p14:creationId xmlns:p14="http://schemas.microsoft.com/office/powerpoint/2010/main" val="1078410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Work Order Types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1800" dirty="0"/>
              <a:t>The Work Order Type needs to be created before the Department and Statuses.</a:t>
            </a:r>
          </a:p>
          <a:p>
            <a:r>
              <a:rPr lang="en-US" sz="1800" dirty="0"/>
              <a:t>This is because the departments and statuses are each connected to an existing work order type.</a:t>
            </a:r>
          </a:p>
          <a:p>
            <a:r>
              <a:rPr lang="en-US" sz="1800" dirty="0"/>
              <a:t>The work order type is created at "Configuration &gt; General &gt; Work Orders and Departments &gt; Work Order Types &gt; Add Work Order Type"</a:t>
            </a:r>
          </a:p>
          <a:p>
            <a:endParaRPr lang="en-US" sz="1800" dirty="0"/>
          </a:p>
        </p:txBody>
      </p:sp>
      <p:pic>
        <p:nvPicPr>
          <p:cNvPr id="2" name="Picture 1">
            <a:extLst>
              <a:ext uri="{FF2B5EF4-FFF2-40B4-BE49-F238E27FC236}">
                <a16:creationId xmlns:a16="http://schemas.microsoft.com/office/drawing/2014/main" id="{5A046D35-CE75-9BC7-4542-30E96C158500}"/>
              </a:ext>
            </a:extLst>
          </p:cNvPr>
          <p:cNvPicPr>
            <a:picLocks noChangeAspect="1"/>
          </p:cNvPicPr>
          <p:nvPr/>
        </p:nvPicPr>
        <p:blipFill>
          <a:blip r:embed="rId2"/>
          <a:stretch>
            <a:fillRect/>
          </a:stretch>
        </p:blipFill>
        <p:spPr>
          <a:xfrm>
            <a:off x="2983991" y="2513806"/>
            <a:ext cx="3248025" cy="2362200"/>
          </a:xfrm>
          <a:prstGeom prst="rect">
            <a:avLst/>
          </a:prstGeom>
          <a:ln>
            <a:solidFill>
              <a:schemeClr val="accent1"/>
            </a:solidFill>
          </a:ln>
        </p:spPr>
      </p:pic>
      <p:sp>
        <p:nvSpPr>
          <p:cNvPr id="5" name="TextBox 4">
            <a:extLst>
              <a:ext uri="{FF2B5EF4-FFF2-40B4-BE49-F238E27FC236}">
                <a16:creationId xmlns:a16="http://schemas.microsoft.com/office/drawing/2014/main" id="{BE63B6FA-AB4E-C7F9-EF65-7B04DE61186E}"/>
              </a:ext>
            </a:extLst>
          </p:cNvPr>
          <p:cNvSpPr txBox="1"/>
          <p:nvPr/>
        </p:nvSpPr>
        <p:spPr>
          <a:xfrm>
            <a:off x="6660232" y="2501484"/>
            <a:ext cx="1440160" cy="523220"/>
          </a:xfrm>
          <a:prstGeom prst="rect">
            <a:avLst/>
          </a:prstGeom>
          <a:solidFill>
            <a:srgbClr val="FFFF00"/>
          </a:solidFill>
          <a:ln>
            <a:solidFill>
              <a:schemeClr val="accent1"/>
            </a:solidFill>
          </a:ln>
        </p:spPr>
        <p:txBody>
          <a:bodyPr wrap="square" rtlCol="0">
            <a:spAutoFit/>
          </a:bodyPr>
          <a:lstStyle/>
          <a:p>
            <a:r>
              <a:rPr lang="en-US" sz="1400" dirty="0"/>
              <a:t>Institution level (not library level)</a:t>
            </a:r>
            <a:endParaRPr lang="en-IL" sz="1400" dirty="0"/>
          </a:p>
        </p:txBody>
      </p:sp>
      <p:cxnSp>
        <p:nvCxnSpPr>
          <p:cNvPr id="6" name="Straight Arrow Connector 5">
            <a:extLst>
              <a:ext uri="{FF2B5EF4-FFF2-40B4-BE49-F238E27FC236}">
                <a16:creationId xmlns:a16="http://schemas.microsoft.com/office/drawing/2014/main" id="{069484F9-386B-3807-0ED1-6AE1691C22B6}"/>
              </a:ext>
            </a:extLst>
          </p:cNvPr>
          <p:cNvCxnSpPr/>
          <p:nvPr/>
        </p:nvCxnSpPr>
        <p:spPr>
          <a:xfrm flipH="1">
            <a:off x="5580112" y="2715767"/>
            <a:ext cx="100811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75552AA-F15A-ABC7-094F-910F7C614A39}"/>
              </a:ext>
            </a:extLst>
          </p:cNvPr>
          <p:cNvSpPr/>
          <p:nvPr/>
        </p:nvSpPr>
        <p:spPr>
          <a:xfrm>
            <a:off x="3851920" y="4411705"/>
            <a:ext cx="1440160" cy="2242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4132155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D741FD-8F33-B5AE-BDA0-52F31B57885D}"/>
              </a:ext>
            </a:extLst>
          </p:cNvPr>
          <p:cNvPicPr>
            <a:picLocks noChangeAspect="1"/>
          </p:cNvPicPr>
          <p:nvPr/>
        </p:nvPicPr>
        <p:blipFill>
          <a:blip r:embed="rId2"/>
          <a:stretch>
            <a:fillRect/>
          </a:stretch>
        </p:blipFill>
        <p:spPr>
          <a:xfrm>
            <a:off x="0" y="1659127"/>
            <a:ext cx="9144000" cy="170471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Work Order Types</a:t>
            </a:r>
          </a:p>
        </p:txBody>
      </p:sp>
      <p:sp>
        <p:nvSpPr>
          <p:cNvPr id="8" name="Rectangle 7">
            <a:extLst>
              <a:ext uri="{FF2B5EF4-FFF2-40B4-BE49-F238E27FC236}">
                <a16:creationId xmlns:a16="http://schemas.microsoft.com/office/drawing/2014/main" id="{F524B497-899C-E7BE-FEBB-276329F7826B}"/>
              </a:ext>
            </a:extLst>
          </p:cNvPr>
          <p:cNvSpPr/>
          <p:nvPr/>
        </p:nvSpPr>
        <p:spPr>
          <a:xfrm>
            <a:off x="7092280" y="1995686"/>
            <a:ext cx="136815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333165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FF27DA-8565-80A9-105D-5378A67401AF}"/>
              </a:ext>
            </a:extLst>
          </p:cNvPr>
          <p:cNvPicPr>
            <a:picLocks noChangeAspect="1"/>
          </p:cNvPicPr>
          <p:nvPr/>
        </p:nvPicPr>
        <p:blipFill>
          <a:blip r:embed="rId2"/>
          <a:stretch>
            <a:fillRect/>
          </a:stretch>
        </p:blipFill>
        <p:spPr>
          <a:xfrm>
            <a:off x="3581400" y="1711424"/>
            <a:ext cx="1981200" cy="287655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Work Order Types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92087"/>
          </a:xfrm>
        </p:spPr>
        <p:txBody>
          <a:bodyPr>
            <a:normAutofit/>
          </a:bodyPr>
          <a:lstStyle/>
          <a:p>
            <a:pPr marL="342900" indent="-342900">
              <a:buFont typeface="Arial" pitchFamily="34" charset="0"/>
              <a:buChar char="•"/>
            </a:pPr>
            <a:r>
              <a:rPr lang="en-US" sz="1800" dirty="0"/>
              <a:t>Here we add work order type "Conservation".  </a:t>
            </a:r>
          </a:p>
          <a:p>
            <a:pPr marL="342900" indent="-342900">
              <a:buFont typeface="Arial" pitchFamily="34" charset="0"/>
              <a:buChar char="•"/>
            </a:pPr>
            <a:r>
              <a:rPr lang="en-US" sz="1800" dirty="0"/>
              <a:t>The initial definitions consist of a code, name, description and if it recalls loans</a:t>
            </a:r>
          </a:p>
        </p:txBody>
      </p:sp>
    </p:spTree>
    <p:extLst>
      <p:ext uri="{BB962C8B-B14F-4D97-AF65-F5344CB8AC3E}">
        <p14:creationId xmlns:p14="http://schemas.microsoft.com/office/powerpoint/2010/main" val="1022672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24F9B2-7C50-F378-BE85-8A721C71C589}"/>
              </a:ext>
            </a:extLst>
          </p:cNvPr>
          <p:cNvPicPr>
            <a:picLocks noChangeAspect="1"/>
          </p:cNvPicPr>
          <p:nvPr/>
        </p:nvPicPr>
        <p:blipFill>
          <a:blip r:embed="rId2"/>
          <a:stretch>
            <a:fillRect/>
          </a:stretch>
        </p:blipFill>
        <p:spPr>
          <a:xfrm>
            <a:off x="0" y="2145926"/>
            <a:ext cx="9144000" cy="85164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Work Order Types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342900" indent="-342900">
              <a:buFont typeface="Arial" pitchFamily="34" charset="0"/>
              <a:buChar char="•"/>
            </a:pPr>
            <a:r>
              <a:rPr lang="en-US" sz="1800" dirty="0"/>
              <a:t>The initial definitions consist of a code, name, description and if it recalls loans</a:t>
            </a:r>
          </a:p>
        </p:txBody>
      </p:sp>
      <p:sp>
        <p:nvSpPr>
          <p:cNvPr id="12" name="TextBox 11">
            <a:extLst>
              <a:ext uri="{FF2B5EF4-FFF2-40B4-BE49-F238E27FC236}">
                <a16:creationId xmlns:a16="http://schemas.microsoft.com/office/drawing/2014/main" id="{5EED1801-8E37-34CB-7726-E7F78B8ADDC1}"/>
              </a:ext>
            </a:extLst>
          </p:cNvPr>
          <p:cNvSpPr txBox="1"/>
          <p:nvPr/>
        </p:nvSpPr>
        <p:spPr>
          <a:xfrm>
            <a:off x="4241270" y="3075806"/>
            <a:ext cx="2377441" cy="954107"/>
          </a:xfrm>
          <a:prstGeom prst="rect">
            <a:avLst/>
          </a:prstGeom>
          <a:solidFill>
            <a:srgbClr val="FFFF00"/>
          </a:solidFill>
          <a:ln>
            <a:solidFill>
              <a:schemeClr val="accent1"/>
            </a:solidFill>
          </a:ln>
        </p:spPr>
        <p:txBody>
          <a:bodyPr wrap="square" rtlCol="1">
            <a:spAutoFit/>
          </a:bodyPr>
          <a:lstStyle/>
          <a:p>
            <a:r>
              <a:rPr lang="en-US" sz="1400" dirty="0"/>
              <a:t>This means that if a work order request is made on an item and the item is on loan the loan will be recalled</a:t>
            </a:r>
            <a:endParaRPr lang="he-IL" sz="1400" dirty="0"/>
          </a:p>
        </p:txBody>
      </p:sp>
      <p:cxnSp>
        <p:nvCxnSpPr>
          <p:cNvPr id="13" name="Straight Arrow Connector 12">
            <a:extLst>
              <a:ext uri="{FF2B5EF4-FFF2-40B4-BE49-F238E27FC236}">
                <a16:creationId xmlns:a16="http://schemas.microsoft.com/office/drawing/2014/main" id="{87955801-949B-7F18-C533-513DF53AA537}"/>
              </a:ext>
            </a:extLst>
          </p:cNvPr>
          <p:cNvCxnSpPr>
            <a:cxnSpLocks/>
            <a:stCxn id="12" idx="1"/>
          </p:cNvCxnSpPr>
          <p:nvPr/>
        </p:nvCxnSpPr>
        <p:spPr>
          <a:xfrm flipH="1" flipV="1">
            <a:off x="1691680" y="2931790"/>
            <a:ext cx="2549590" cy="6210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880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Work Order Type Departments</a:t>
            </a:r>
            <a:endParaRPr lang="LID4096" dirty="0"/>
          </a:p>
        </p:txBody>
      </p:sp>
    </p:spTree>
    <p:extLst>
      <p:ext uri="{BB962C8B-B14F-4D97-AF65-F5344CB8AC3E}">
        <p14:creationId xmlns:p14="http://schemas.microsoft.com/office/powerpoint/2010/main" val="2299300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Work Order Type Departments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pPr marL="342900" indent="-342900">
              <a:buFont typeface="Arial" pitchFamily="34" charset="0"/>
              <a:buChar char="•"/>
            </a:pPr>
            <a:r>
              <a:rPr lang="en-US" sz="1800" dirty="0"/>
              <a:t>The Work Order Departments may be added in two ways:</a:t>
            </a:r>
          </a:p>
          <a:p>
            <a:pPr marL="342900" indent="-342900">
              <a:buFont typeface="Arial" pitchFamily="34" charset="0"/>
              <a:buChar char="•"/>
            </a:pPr>
            <a:endParaRPr lang="en-US" sz="1800" dirty="0"/>
          </a:p>
          <a:p>
            <a:pPr marL="514350" indent="-514350">
              <a:buFont typeface="+mj-lt"/>
              <a:buAutoNum type="arabicPeriod"/>
            </a:pPr>
            <a:r>
              <a:rPr lang="en-US" sz="1800" dirty="0"/>
              <a:t>Access the work order </a:t>
            </a:r>
            <a:r>
              <a:rPr lang="en-US" sz="1800" b="1" dirty="0"/>
              <a:t>types</a:t>
            </a:r>
            <a:r>
              <a:rPr lang="en-US" sz="1800" dirty="0"/>
              <a:t> list at "Configuration &gt; General &gt; Work Orders and Departments &gt; Work Order </a:t>
            </a:r>
            <a:r>
              <a:rPr lang="en-US" sz="1800" b="1" dirty="0"/>
              <a:t>Types</a:t>
            </a:r>
            <a:r>
              <a:rPr lang="en-US" sz="1800" dirty="0"/>
              <a:t>" and from the relevant type choose "Actions" &gt; Manage Departments &gt; Add </a:t>
            </a:r>
            <a:r>
              <a:rPr lang="en-US" sz="1800" b="1" dirty="0"/>
              <a:t>Department</a:t>
            </a:r>
            <a:r>
              <a:rPr lang="en-US" sz="1800" dirty="0"/>
              <a:t>" </a:t>
            </a:r>
          </a:p>
          <a:p>
            <a:pPr marL="514350" indent="-514350">
              <a:buFont typeface="+mj-lt"/>
              <a:buAutoNum type="arabicPeriod"/>
            </a:pPr>
            <a:endParaRPr lang="en-US" sz="1800" dirty="0"/>
          </a:p>
          <a:p>
            <a:pPr marL="514350" indent="-514350">
              <a:buFont typeface="+mj-lt"/>
              <a:buAutoNum type="arabicPeriod"/>
            </a:pPr>
            <a:r>
              <a:rPr lang="en-US" sz="1800" dirty="0"/>
              <a:t>Access the work order </a:t>
            </a:r>
            <a:r>
              <a:rPr lang="en-US" sz="1800" b="1" dirty="0"/>
              <a:t>departments</a:t>
            </a:r>
            <a:r>
              <a:rPr lang="en-US" sz="1800" dirty="0"/>
              <a:t> list at "Configuration &gt; General &gt; Work Orders and Departments &gt; Work Order </a:t>
            </a:r>
            <a:r>
              <a:rPr lang="en-US" sz="1800" b="1" dirty="0"/>
              <a:t>Departments</a:t>
            </a:r>
            <a:r>
              <a:rPr lang="en-US" sz="1800" dirty="0"/>
              <a:t>" and from the list click "Add </a:t>
            </a:r>
            <a:r>
              <a:rPr lang="en-US" sz="1800" b="1" dirty="0"/>
              <a:t>Department</a:t>
            </a:r>
            <a:r>
              <a:rPr lang="en-US" sz="1800" dirty="0"/>
              <a:t>" and choose the corresponding existing work order </a:t>
            </a:r>
            <a:r>
              <a:rPr lang="en-US" sz="1800" b="1" dirty="0"/>
              <a:t>type</a:t>
            </a:r>
            <a:r>
              <a:rPr lang="en-US" sz="1800" dirty="0"/>
              <a:t>.</a:t>
            </a:r>
          </a:p>
        </p:txBody>
      </p:sp>
    </p:spTree>
    <p:extLst>
      <p:ext uri="{BB962C8B-B14F-4D97-AF65-F5344CB8AC3E}">
        <p14:creationId xmlns:p14="http://schemas.microsoft.com/office/powerpoint/2010/main" val="1445702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933602" y="436492"/>
            <a:ext cx="4824536" cy="4208505"/>
          </a:xfrm>
        </p:spPr>
        <p:txBody>
          <a:bodyPr>
            <a:normAutofit/>
          </a:bodyPr>
          <a:lstStyle/>
          <a:p>
            <a:pPr>
              <a:lnSpc>
                <a:spcPct val="90000"/>
              </a:lnSpc>
            </a:pPr>
            <a:r>
              <a:rPr lang="en-US" sz="2200" dirty="0"/>
              <a:t>Introduction</a:t>
            </a:r>
            <a:endParaRPr lang="en-IL" sz="2200" dirty="0"/>
          </a:p>
          <a:p>
            <a:pPr>
              <a:lnSpc>
                <a:spcPct val="90000"/>
              </a:lnSpc>
            </a:pPr>
            <a:r>
              <a:rPr lang="en-US" sz="2200" dirty="0"/>
              <a:t>Work Order Types</a:t>
            </a:r>
            <a:endParaRPr lang="en-IL" sz="2200" dirty="0"/>
          </a:p>
          <a:p>
            <a:pPr>
              <a:lnSpc>
                <a:spcPct val="90000"/>
              </a:lnSpc>
            </a:pPr>
            <a:r>
              <a:rPr lang="en-US" sz="2200" dirty="0"/>
              <a:t>Work Order Type Departments</a:t>
            </a:r>
            <a:endParaRPr lang="en-IL" sz="2200" dirty="0"/>
          </a:p>
          <a:p>
            <a:pPr>
              <a:lnSpc>
                <a:spcPct val="90000"/>
              </a:lnSpc>
            </a:pPr>
            <a:r>
              <a:rPr lang="en-US" sz="2200" dirty="0"/>
              <a:t>Work Order Type Statuses</a:t>
            </a:r>
            <a:endParaRPr lang="en-IL" sz="2200" dirty="0"/>
          </a:p>
          <a:p>
            <a:pPr fontAlgn="ctr">
              <a:lnSpc>
                <a:spcPct val="90000"/>
              </a:lnSpc>
            </a:pPr>
            <a:r>
              <a:rPr lang="en-US" sz="2200" dirty="0"/>
              <a:t>Creating Work Orders</a:t>
            </a:r>
            <a:endParaRPr lang="en-IL" sz="2200" dirty="0"/>
          </a:p>
          <a:p>
            <a:pPr fontAlgn="ctr">
              <a:lnSpc>
                <a:spcPct val="90000"/>
              </a:lnSpc>
            </a:pPr>
            <a:r>
              <a:rPr lang="en-US" sz="2200" dirty="0"/>
              <a:t>Managing Work Orders</a:t>
            </a:r>
            <a:endParaRPr lang="en-IL" sz="2200" dirty="0"/>
          </a:p>
          <a:p>
            <a:pPr fontAlgn="ctr">
              <a:lnSpc>
                <a:spcPct val="90000"/>
              </a:lnSpc>
            </a:pPr>
            <a:r>
              <a:rPr lang="en-US" sz="2200" dirty="0"/>
              <a:t>Completing Work Orders</a:t>
            </a:r>
            <a:endParaRPr lang="en-IL" sz="2200" dirty="0"/>
          </a:p>
          <a:p>
            <a:endParaRPr lang="en-US" dirty="0"/>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8C9D8C-465D-C30F-09EE-9FE2A41C405B}"/>
              </a:ext>
            </a:extLst>
          </p:cNvPr>
          <p:cNvPicPr>
            <a:picLocks noChangeAspect="1"/>
          </p:cNvPicPr>
          <p:nvPr/>
        </p:nvPicPr>
        <p:blipFill>
          <a:blip r:embed="rId2"/>
          <a:stretch>
            <a:fillRect/>
          </a:stretch>
        </p:blipFill>
        <p:spPr>
          <a:xfrm>
            <a:off x="0" y="1617839"/>
            <a:ext cx="9144000" cy="190782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Work Order Type Departments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50164"/>
          </a:xfrm>
        </p:spPr>
        <p:txBody>
          <a:bodyPr>
            <a:normAutofit/>
          </a:bodyPr>
          <a:lstStyle/>
          <a:p>
            <a:pPr marL="342900" indent="-342900">
              <a:buFont typeface="Arial" pitchFamily="34" charset="0"/>
              <a:buChar char="•"/>
            </a:pPr>
            <a:r>
              <a:rPr lang="en-US" sz="1800" dirty="0"/>
              <a:t>Adding a department from the work order types list</a:t>
            </a:r>
          </a:p>
        </p:txBody>
      </p:sp>
      <p:sp>
        <p:nvSpPr>
          <p:cNvPr id="6" name="Rectangle 5">
            <a:extLst>
              <a:ext uri="{FF2B5EF4-FFF2-40B4-BE49-F238E27FC236}">
                <a16:creationId xmlns:a16="http://schemas.microsoft.com/office/drawing/2014/main" id="{B89163CA-7CFE-CA32-AEE1-7C839A8AC97C}"/>
              </a:ext>
            </a:extLst>
          </p:cNvPr>
          <p:cNvSpPr/>
          <p:nvPr/>
        </p:nvSpPr>
        <p:spPr>
          <a:xfrm>
            <a:off x="8748464" y="2643758"/>
            <a:ext cx="160324" cy="1917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Rectangle 6">
            <a:extLst>
              <a:ext uri="{FF2B5EF4-FFF2-40B4-BE49-F238E27FC236}">
                <a16:creationId xmlns:a16="http://schemas.microsoft.com/office/drawing/2014/main" id="{EC5B5A80-EC2B-D6ED-BD55-79AAB44BEDDB}"/>
              </a:ext>
            </a:extLst>
          </p:cNvPr>
          <p:cNvSpPr/>
          <p:nvPr/>
        </p:nvSpPr>
        <p:spPr>
          <a:xfrm>
            <a:off x="8282295" y="2835542"/>
            <a:ext cx="626493"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 name="Rectangle 10">
            <a:extLst>
              <a:ext uri="{FF2B5EF4-FFF2-40B4-BE49-F238E27FC236}">
                <a16:creationId xmlns:a16="http://schemas.microsoft.com/office/drawing/2014/main" id="{D7F900D6-CB08-124E-0124-D81B1E14B406}"/>
              </a:ext>
            </a:extLst>
          </p:cNvPr>
          <p:cNvSpPr/>
          <p:nvPr/>
        </p:nvSpPr>
        <p:spPr>
          <a:xfrm>
            <a:off x="1698" y="1617839"/>
            <a:ext cx="609862" cy="161824"/>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Rectangle 11">
            <a:extLst>
              <a:ext uri="{FF2B5EF4-FFF2-40B4-BE49-F238E27FC236}">
                <a16:creationId xmlns:a16="http://schemas.microsoft.com/office/drawing/2014/main" id="{301B2537-A312-57B3-A95C-40B4C03FBFF9}"/>
              </a:ext>
            </a:extLst>
          </p:cNvPr>
          <p:cNvSpPr/>
          <p:nvPr/>
        </p:nvSpPr>
        <p:spPr>
          <a:xfrm>
            <a:off x="430120" y="2665523"/>
            <a:ext cx="1477583" cy="161824"/>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801101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105F54-5D6B-C48C-B21D-B7D859738A16}"/>
              </a:ext>
            </a:extLst>
          </p:cNvPr>
          <p:cNvPicPr>
            <a:picLocks noChangeAspect="1"/>
          </p:cNvPicPr>
          <p:nvPr/>
        </p:nvPicPr>
        <p:blipFill>
          <a:blip r:embed="rId2"/>
          <a:stretch>
            <a:fillRect/>
          </a:stretch>
        </p:blipFill>
        <p:spPr>
          <a:xfrm>
            <a:off x="0" y="1275606"/>
            <a:ext cx="9144000" cy="106195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Work Order Type Departments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4"/>
          </a:xfrm>
        </p:spPr>
        <p:txBody>
          <a:bodyPr>
            <a:normAutofit/>
          </a:bodyPr>
          <a:lstStyle/>
          <a:p>
            <a:pPr marL="342900" indent="-342900">
              <a:buFont typeface="Arial" pitchFamily="34" charset="0"/>
              <a:buChar char="•"/>
            </a:pPr>
            <a:r>
              <a:rPr lang="en-US" sz="1800" dirty="0"/>
              <a:t>Adding a department from the work order departments list</a:t>
            </a:r>
          </a:p>
        </p:txBody>
      </p:sp>
      <p:sp>
        <p:nvSpPr>
          <p:cNvPr id="9" name="Rectangle 8">
            <a:extLst>
              <a:ext uri="{FF2B5EF4-FFF2-40B4-BE49-F238E27FC236}">
                <a16:creationId xmlns:a16="http://schemas.microsoft.com/office/drawing/2014/main" id="{0BFFD810-1CA9-312E-3C76-49143EC4C0A5}"/>
              </a:ext>
            </a:extLst>
          </p:cNvPr>
          <p:cNvSpPr/>
          <p:nvPr/>
        </p:nvSpPr>
        <p:spPr>
          <a:xfrm>
            <a:off x="8028383" y="1518551"/>
            <a:ext cx="576063" cy="1813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2199008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3CA342-8F16-131E-1376-D165C858D2A9}"/>
              </a:ext>
            </a:extLst>
          </p:cNvPr>
          <p:cNvPicPr>
            <a:picLocks noChangeAspect="1"/>
          </p:cNvPicPr>
          <p:nvPr/>
        </p:nvPicPr>
        <p:blipFill>
          <a:blip r:embed="rId2"/>
          <a:stretch>
            <a:fillRect/>
          </a:stretch>
        </p:blipFill>
        <p:spPr>
          <a:xfrm>
            <a:off x="0" y="1933014"/>
            <a:ext cx="9144000" cy="127747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Work Order Type Departments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294918"/>
          </a:xfrm>
        </p:spPr>
        <p:txBody>
          <a:bodyPr>
            <a:noAutofit/>
          </a:bodyPr>
          <a:lstStyle/>
          <a:p>
            <a:pPr marL="342900" indent="-342900">
              <a:buFont typeface="Arial" pitchFamily="34" charset="0"/>
              <a:buChar char="•"/>
            </a:pPr>
            <a:r>
              <a:rPr lang="en-US" sz="1800" dirty="0"/>
              <a:t>Work order type "Conservation" has a department called "Conservation Laboratory".</a:t>
            </a:r>
          </a:p>
          <a:p>
            <a:pPr marL="342900" indent="-342900">
              <a:buFont typeface="Arial" pitchFamily="34" charset="0"/>
              <a:buChar char="•"/>
            </a:pPr>
            <a:r>
              <a:rPr lang="en-US" sz="1800" dirty="0"/>
              <a:t>Here we are editing the department called "Conservation Laboratory" in order to see how it is defined</a:t>
            </a:r>
          </a:p>
        </p:txBody>
      </p:sp>
      <p:sp>
        <p:nvSpPr>
          <p:cNvPr id="2" name="Rectangle 1">
            <a:extLst>
              <a:ext uri="{FF2B5EF4-FFF2-40B4-BE49-F238E27FC236}">
                <a16:creationId xmlns:a16="http://schemas.microsoft.com/office/drawing/2014/main" id="{8BD43739-E326-DDD9-E30E-F1E1271C0270}"/>
              </a:ext>
            </a:extLst>
          </p:cNvPr>
          <p:cNvSpPr/>
          <p:nvPr/>
        </p:nvSpPr>
        <p:spPr>
          <a:xfrm>
            <a:off x="0" y="1943545"/>
            <a:ext cx="539552" cy="1961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8" name="Rectangle 7">
            <a:extLst>
              <a:ext uri="{FF2B5EF4-FFF2-40B4-BE49-F238E27FC236}">
                <a16:creationId xmlns:a16="http://schemas.microsoft.com/office/drawing/2014/main" id="{C77AA220-8CB4-C8FD-2D67-1A32219500AB}"/>
              </a:ext>
            </a:extLst>
          </p:cNvPr>
          <p:cNvSpPr/>
          <p:nvPr/>
        </p:nvSpPr>
        <p:spPr>
          <a:xfrm>
            <a:off x="8676455" y="2670599"/>
            <a:ext cx="173901" cy="1231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Rectangle 8">
            <a:extLst>
              <a:ext uri="{FF2B5EF4-FFF2-40B4-BE49-F238E27FC236}">
                <a16:creationId xmlns:a16="http://schemas.microsoft.com/office/drawing/2014/main" id="{D24F9944-B0D3-92B8-EEFB-DC2BAB987996}"/>
              </a:ext>
            </a:extLst>
          </p:cNvPr>
          <p:cNvSpPr/>
          <p:nvPr/>
        </p:nvSpPr>
        <p:spPr>
          <a:xfrm>
            <a:off x="8309301" y="2824868"/>
            <a:ext cx="223139" cy="1789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0" name="Rectangle 9">
            <a:extLst>
              <a:ext uri="{FF2B5EF4-FFF2-40B4-BE49-F238E27FC236}">
                <a16:creationId xmlns:a16="http://schemas.microsoft.com/office/drawing/2014/main" id="{0D2ADF4C-902A-D043-C2B7-52BDB9582F57}"/>
              </a:ext>
            </a:extLst>
          </p:cNvPr>
          <p:cNvSpPr/>
          <p:nvPr/>
        </p:nvSpPr>
        <p:spPr>
          <a:xfrm>
            <a:off x="577440" y="2639989"/>
            <a:ext cx="1834320" cy="216025"/>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222192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AA3F3F-7442-29C7-5A51-001FF69EEF9E}"/>
              </a:ext>
            </a:extLst>
          </p:cNvPr>
          <p:cNvPicPr>
            <a:picLocks noChangeAspect="1"/>
          </p:cNvPicPr>
          <p:nvPr/>
        </p:nvPicPr>
        <p:blipFill>
          <a:blip r:embed="rId2"/>
          <a:stretch>
            <a:fillRect/>
          </a:stretch>
        </p:blipFill>
        <p:spPr>
          <a:xfrm>
            <a:off x="0" y="1854409"/>
            <a:ext cx="9144000" cy="143468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Work Order Type Departments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4"/>
          </a:xfrm>
        </p:spPr>
        <p:txBody>
          <a:bodyPr>
            <a:normAutofit/>
          </a:bodyPr>
          <a:lstStyle/>
          <a:p>
            <a:pPr marL="342900" indent="-342900">
              <a:buFont typeface="Arial" pitchFamily="34" charset="0"/>
              <a:buChar char="•"/>
            </a:pPr>
            <a:r>
              <a:rPr lang="en-US" sz="1800" dirty="0"/>
              <a:t>The "Conservation Materials Laboratory" Department</a:t>
            </a:r>
          </a:p>
        </p:txBody>
      </p:sp>
      <p:cxnSp>
        <p:nvCxnSpPr>
          <p:cNvPr id="2" name="Straight Arrow Connector 1">
            <a:extLst>
              <a:ext uri="{FF2B5EF4-FFF2-40B4-BE49-F238E27FC236}">
                <a16:creationId xmlns:a16="http://schemas.microsoft.com/office/drawing/2014/main" id="{45C1B884-68F9-852B-9845-57E6D0278B60}"/>
              </a:ext>
            </a:extLst>
          </p:cNvPr>
          <p:cNvCxnSpPr>
            <a:cxnSpLocks/>
          </p:cNvCxnSpPr>
          <p:nvPr/>
        </p:nvCxnSpPr>
        <p:spPr>
          <a:xfrm flipH="1">
            <a:off x="1763688" y="2770337"/>
            <a:ext cx="185912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BFD7FA2-E0D8-5646-E598-2AFDCAEF2532}"/>
              </a:ext>
            </a:extLst>
          </p:cNvPr>
          <p:cNvSpPr txBox="1"/>
          <p:nvPr/>
        </p:nvSpPr>
        <p:spPr>
          <a:xfrm>
            <a:off x="2182651" y="3359175"/>
            <a:ext cx="2520280" cy="738664"/>
          </a:xfrm>
          <a:prstGeom prst="rect">
            <a:avLst/>
          </a:prstGeom>
          <a:solidFill>
            <a:srgbClr val="FFFF00"/>
          </a:solidFill>
          <a:ln>
            <a:solidFill>
              <a:schemeClr val="tx1"/>
            </a:solidFill>
          </a:ln>
        </p:spPr>
        <p:txBody>
          <a:bodyPr wrap="square" rtlCol="0">
            <a:spAutoFit/>
          </a:bodyPr>
          <a:lstStyle/>
          <a:p>
            <a:r>
              <a:rPr lang="en-US" sz="1400" dirty="0"/>
              <a:t>The "Work Time Days" define how long the item is expected to remain in the department</a:t>
            </a:r>
          </a:p>
        </p:txBody>
      </p:sp>
      <p:sp>
        <p:nvSpPr>
          <p:cNvPr id="10" name="Rectangle 9">
            <a:extLst>
              <a:ext uri="{FF2B5EF4-FFF2-40B4-BE49-F238E27FC236}">
                <a16:creationId xmlns:a16="http://schemas.microsoft.com/office/drawing/2014/main" id="{805C5D0E-141A-D4AE-C3DE-9EA62A69ABD6}"/>
              </a:ext>
            </a:extLst>
          </p:cNvPr>
          <p:cNvSpPr/>
          <p:nvPr/>
        </p:nvSpPr>
        <p:spPr>
          <a:xfrm>
            <a:off x="755576" y="2722590"/>
            <a:ext cx="827584" cy="1819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D88768F4-011F-509E-E7AC-DCCF42068333}"/>
              </a:ext>
            </a:extLst>
          </p:cNvPr>
          <p:cNvCxnSpPr>
            <a:cxnSpLocks/>
          </p:cNvCxnSpPr>
          <p:nvPr/>
        </p:nvCxnSpPr>
        <p:spPr>
          <a:xfrm flipH="1" flipV="1">
            <a:off x="3615987" y="2770337"/>
            <a:ext cx="370159" cy="588838"/>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241EB1E-C9F0-9854-993D-F8F6614417D8}"/>
              </a:ext>
            </a:extLst>
          </p:cNvPr>
          <p:cNvSpPr/>
          <p:nvPr/>
        </p:nvSpPr>
        <p:spPr>
          <a:xfrm>
            <a:off x="1" y="1868119"/>
            <a:ext cx="827584" cy="2260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4139958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F711B1-45D8-5EB3-6453-D2881938C013}"/>
              </a:ext>
            </a:extLst>
          </p:cNvPr>
          <p:cNvPicPr>
            <a:picLocks noChangeAspect="1"/>
          </p:cNvPicPr>
          <p:nvPr/>
        </p:nvPicPr>
        <p:blipFill>
          <a:blip r:embed="rId2"/>
          <a:stretch>
            <a:fillRect/>
          </a:stretch>
        </p:blipFill>
        <p:spPr>
          <a:xfrm>
            <a:off x="0" y="2034526"/>
            <a:ext cx="9144000" cy="107444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Work Order Type Departments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4"/>
          </a:xfrm>
        </p:spPr>
        <p:txBody>
          <a:bodyPr>
            <a:normAutofit/>
          </a:bodyPr>
          <a:lstStyle/>
          <a:p>
            <a:pPr marL="342900" indent="-342900">
              <a:buFont typeface="Arial" pitchFamily="34" charset="0"/>
              <a:buChar char="•"/>
            </a:pPr>
            <a:r>
              <a:rPr lang="en-US" sz="1800" dirty="0"/>
              <a:t>The "Conservation Materials Laboratory" Department</a:t>
            </a:r>
          </a:p>
        </p:txBody>
      </p:sp>
      <p:cxnSp>
        <p:nvCxnSpPr>
          <p:cNvPr id="6" name="Straight Arrow Connector 5">
            <a:extLst>
              <a:ext uri="{FF2B5EF4-FFF2-40B4-BE49-F238E27FC236}">
                <a16:creationId xmlns:a16="http://schemas.microsoft.com/office/drawing/2014/main" id="{F92686C0-9873-6758-160D-D1809168559B}"/>
              </a:ext>
            </a:extLst>
          </p:cNvPr>
          <p:cNvCxnSpPr>
            <a:cxnSpLocks/>
          </p:cNvCxnSpPr>
          <p:nvPr/>
        </p:nvCxnSpPr>
        <p:spPr>
          <a:xfrm flipH="1" flipV="1">
            <a:off x="1043608" y="3003799"/>
            <a:ext cx="1680016" cy="8430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1555832-C7D8-10D9-E904-467E46B3286B}"/>
              </a:ext>
            </a:extLst>
          </p:cNvPr>
          <p:cNvSpPr txBox="1"/>
          <p:nvPr/>
        </p:nvSpPr>
        <p:spPr>
          <a:xfrm>
            <a:off x="1392071" y="3815823"/>
            <a:ext cx="3683985" cy="738664"/>
          </a:xfrm>
          <a:prstGeom prst="rect">
            <a:avLst/>
          </a:prstGeom>
          <a:solidFill>
            <a:srgbClr val="FFFF00"/>
          </a:solidFill>
          <a:ln>
            <a:solidFill>
              <a:schemeClr val="tx1"/>
            </a:solidFill>
          </a:ln>
        </p:spPr>
        <p:txBody>
          <a:bodyPr wrap="square" rtlCol="0">
            <a:spAutoFit/>
          </a:bodyPr>
          <a:lstStyle/>
          <a:p>
            <a:r>
              <a:rPr lang="en-US" sz="1400" dirty="0"/>
              <a:t>The department can serve the entire Institution or only particular libraries. Here we have defined that it serves the entire institution.</a:t>
            </a:r>
          </a:p>
        </p:txBody>
      </p:sp>
      <p:sp>
        <p:nvSpPr>
          <p:cNvPr id="8" name="Rectangle 7">
            <a:extLst>
              <a:ext uri="{FF2B5EF4-FFF2-40B4-BE49-F238E27FC236}">
                <a16:creationId xmlns:a16="http://schemas.microsoft.com/office/drawing/2014/main" id="{56C0F61C-58D0-D4A3-BE92-8A390C53BCCA}"/>
              </a:ext>
            </a:extLst>
          </p:cNvPr>
          <p:cNvSpPr/>
          <p:nvPr/>
        </p:nvSpPr>
        <p:spPr>
          <a:xfrm>
            <a:off x="292131" y="2845405"/>
            <a:ext cx="679470" cy="1583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0596E39-207C-B013-76D0-E61736ADC65D}"/>
              </a:ext>
            </a:extLst>
          </p:cNvPr>
          <p:cNvSpPr/>
          <p:nvPr/>
        </p:nvSpPr>
        <p:spPr>
          <a:xfrm>
            <a:off x="539552" y="2295267"/>
            <a:ext cx="504055" cy="2044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A28FC11-9F4A-9061-13E7-53C00B2DFF44}"/>
              </a:ext>
            </a:extLst>
          </p:cNvPr>
          <p:cNvSpPr/>
          <p:nvPr/>
        </p:nvSpPr>
        <p:spPr>
          <a:xfrm>
            <a:off x="8112343" y="2491512"/>
            <a:ext cx="504055" cy="2044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2324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30EBDF-5FBF-BF3B-DF72-51722FDA80DA}"/>
              </a:ext>
            </a:extLst>
          </p:cNvPr>
          <p:cNvPicPr>
            <a:picLocks noChangeAspect="1"/>
          </p:cNvPicPr>
          <p:nvPr/>
        </p:nvPicPr>
        <p:blipFill>
          <a:blip r:embed="rId2"/>
          <a:stretch>
            <a:fillRect/>
          </a:stretch>
        </p:blipFill>
        <p:spPr>
          <a:xfrm>
            <a:off x="0" y="1732337"/>
            <a:ext cx="9144000" cy="167882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Work Order Type Departments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4"/>
          </a:xfrm>
        </p:spPr>
        <p:txBody>
          <a:bodyPr>
            <a:normAutofit/>
          </a:bodyPr>
          <a:lstStyle/>
          <a:p>
            <a:pPr marL="342900" indent="-342900">
              <a:buFont typeface="Arial" pitchFamily="34" charset="0"/>
              <a:buChar char="•"/>
            </a:pPr>
            <a:r>
              <a:rPr lang="en-US" sz="1800" dirty="0"/>
              <a:t>The "Conservation Materials Laboratory" Department</a:t>
            </a:r>
          </a:p>
        </p:txBody>
      </p:sp>
      <p:sp>
        <p:nvSpPr>
          <p:cNvPr id="2" name="TextBox 1">
            <a:extLst>
              <a:ext uri="{FF2B5EF4-FFF2-40B4-BE49-F238E27FC236}">
                <a16:creationId xmlns:a16="http://schemas.microsoft.com/office/drawing/2014/main" id="{C13D8EEE-DAB8-2833-8CF2-BF3A41DAE4C3}"/>
              </a:ext>
            </a:extLst>
          </p:cNvPr>
          <p:cNvSpPr txBox="1"/>
          <p:nvPr/>
        </p:nvSpPr>
        <p:spPr>
          <a:xfrm>
            <a:off x="1439839" y="3435846"/>
            <a:ext cx="4716337" cy="954107"/>
          </a:xfrm>
          <a:prstGeom prst="rect">
            <a:avLst/>
          </a:prstGeom>
          <a:solidFill>
            <a:srgbClr val="FFFF00"/>
          </a:solidFill>
          <a:ln>
            <a:solidFill>
              <a:schemeClr val="tx1"/>
            </a:solidFill>
          </a:ln>
        </p:spPr>
        <p:txBody>
          <a:bodyPr wrap="square" rtlCol="0">
            <a:spAutoFit/>
          </a:bodyPr>
          <a:lstStyle/>
          <a:p>
            <a:r>
              <a:rPr lang="en-US" sz="1400" dirty="0"/>
              <a:t>Only the operators registered for the department will be able to access it in the "Currently at" section of the interface.  Other users can make requests for the department, but only registered operators can handle the request.</a:t>
            </a:r>
          </a:p>
        </p:txBody>
      </p:sp>
      <p:sp>
        <p:nvSpPr>
          <p:cNvPr id="5" name="Rectangle 4">
            <a:extLst>
              <a:ext uri="{FF2B5EF4-FFF2-40B4-BE49-F238E27FC236}">
                <a16:creationId xmlns:a16="http://schemas.microsoft.com/office/drawing/2014/main" id="{A21C9D57-FE13-0EA0-815C-526CF5087B87}"/>
              </a:ext>
            </a:extLst>
          </p:cNvPr>
          <p:cNvSpPr/>
          <p:nvPr/>
        </p:nvSpPr>
        <p:spPr>
          <a:xfrm>
            <a:off x="1633320" y="2013223"/>
            <a:ext cx="346392" cy="198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0821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77975" cy="1240583"/>
          </a:xfrm>
        </p:spPr>
        <p:txBody>
          <a:bodyPr/>
          <a:lstStyle/>
          <a:p>
            <a:r>
              <a:rPr lang="en-US" dirty="0"/>
              <a:t>Work Order Type Statuses</a:t>
            </a:r>
            <a:endParaRPr lang="LID4096" dirty="0"/>
          </a:p>
        </p:txBody>
      </p:sp>
    </p:spTree>
    <p:extLst>
      <p:ext uri="{BB962C8B-B14F-4D97-AF65-F5344CB8AC3E}">
        <p14:creationId xmlns:p14="http://schemas.microsoft.com/office/powerpoint/2010/main" val="3620035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Work Order Type Statuses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pPr marL="342900" indent="-342900">
              <a:buFont typeface="Arial" pitchFamily="34" charset="0"/>
              <a:buChar char="•"/>
            </a:pPr>
            <a:r>
              <a:rPr lang="en-US" sz="1800" dirty="0"/>
              <a:t>The Work Order Statuses consist of three fields:</a:t>
            </a:r>
          </a:p>
          <a:p>
            <a:pPr marL="514350" indent="-514350">
              <a:buFont typeface="+mj-lt"/>
              <a:buAutoNum type="arabicPeriod"/>
            </a:pPr>
            <a:r>
              <a:rPr lang="en-US" sz="1800" dirty="0"/>
              <a:t>Code</a:t>
            </a:r>
          </a:p>
          <a:p>
            <a:pPr marL="514350" indent="-514350">
              <a:buFont typeface="+mj-lt"/>
              <a:buAutoNum type="arabicPeriod"/>
            </a:pPr>
            <a:r>
              <a:rPr lang="en-US" sz="1800" dirty="0"/>
              <a:t>Name </a:t>
            </a:r>
          </a:p>
          <a:p>
            <a:pPr marL="514350" indent="-514350">
              <a:buFont typeface="+mj-lt"/>
              <a:buAutoNum type="arabicPeriod"/>
            </a:pPr>
            <a:r>
              <a:rPr lang="en-US" sz="1800" dirty="0"/>
              <a:t>Description</a:t>
            </a:r>
          </a:p>
          <a:p>
            <a:pPr marL="342900" indent="-342900">
              <a:buFont typeface="Arial" pitchFamily="34" charset="0"/>
              <a:buChar char="•"/>
            </a:pPr>
            <a:endParaRPr lang="en-US" sz="1800" dirty="0"/>
          </a:p>
          <a:p>
            <a:pPr marL="342900" indent="-342900">
              <a:buFont typeface="Arial" pitchFamily="34" charset="0"/>
              <a:buChar char="•"/>
            </a:pPr>
            <a:r>
              <a:rPr lang="en-US" sz="1800" dirty="0"/>
              <a:t>The Work Order Statuses are added as follows:</a:t>
            </a:r>
          </a:p>
          <a:p>
            <a:pPr marL="342900" indent="-342900">
              <a:buFont typeface="Arial" pitchFamily="34" charset="0"/>
              <a:buChar char="•"/>
            </a:pPr>
            <a:endParaRPr lang="en-US" sz="1800" dirty="0"/>
          </a:p>
          <a:p>
            <a:pPr marL="342900" indent="-342900"/>
            <a:r>
              <a:rPr lang="en-US" sz="1800" dirty="0"/>
              <a:t>Access the work order types list at "Configuration &gt; General &gt; Work Orders and Departments &gt; Work Order Types" and from the relevant type choose "Actions" &gt; Manage Statuses" </a:t>
            </a:r>
          </a:p>
        </p:txBody>
      </p:sp>
    </p:spTree>
    <p:extLst>
      <p:ext uri="{BB962C8B-B14F-4D97-AF65-F5344CB8AC3E}">
        <p14:creationId xmlns:p14="http://schemas.microsoft.com/office/powerpoint/2010/main" val="3128039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7BB12E-8F5D-AFE3-4269-256CA31F5448}"/>
              </a:ext>
            </a:extLst>
          </p:cNvPr>
          <p:cNvPicPr>
            <a:picLocks noChangeAspect="1"/>
          </p:cNvPicPr>
          <p:nvPr/>
        </p:nvPicPr>
        <p:blipFill>
          <a:blip r:embed="rId2"/>
          <a:stretch>
            <a:fillRect/>
          </a:stretch>
        </p:blipFill>
        <p:spPr>
          <a:xfrm>
            <a:off x="0" y="1590415"/>
            <a:ext cx="9144000" cy="196267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Work Order Type Statuses</a:t>
            </a:r>
          </a:p>
        </p:txBody>
      </p:sp>
      <p:sp>
        <p:nvSpPr>
          <p:cNvPr id="8" name="Rectangle 7">
            <a:extLst>
              <a:ext uri="{FF2B5EF4-FFF2-40B4-BE49-F238E27FC236}">
                <a16:creationId xmlns:a16="http://schemas.microsoft.com/office/drawing/2014/main" id="{46991B2A-67AC-63F7-E853-B457B4BD9D42}"/>
              </a:ext>
            </a:extLst>
          </p:cNvPr>
          <p:cNvSpPr/>
          <p:nvPr/>
        </p:nvSpPr>
        <p:spPr>
          <a:xfrm>
            <a:off x="413346" y="2702118"/>
            <a:ext cx="4032448"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Rectangle 8">
            <a:extLst>
              <a:ext uri="{FF2B5EF4-FFF2-40B4-BE49-F238E27FC236}">
                <a16:creationId xmlns:a16="http://schemas.microsoft.com/office/drawing/2014/main" id="{0207E1FA-4D25-0D0C-4141-04FFB88CA767}"/>
              </a:ext>
            </a:extLst>
          </p:cNvPr>
          <p:cNvSpPr/>
          <p:nvPr/>
        </p:nvSpPr>
        <p:spPr>
          <a:xfrm>
            <a:off x="8367952" y="2990150"/>
            <a:ext cx="478828" cy="1440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0" name="Rectangle 9">
            <a:extLst>
              <a:ext uri="{FF2B5EF4-FFF2-40B4-BE49-F238E27FC236}">
                <a16:creationId xmlns:a16="http://schemas.microsoft.com/office/drawing/2014/main" id="{61D4938E-EE03-9094-D9DF-B0000FC30651}"/>
              </a:ext>
            </a:extLst>
          </p:cNvPr>
          <p:cNvSpPr/>
          <p:nvPr/>
        </p:nvSpPr>
        <p:spPr>
          <a:xfrm>
            <a:off x="8771598" y="2702118"/>
            <a:ext cx="180020"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151650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Work Order Type Statuses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2160240"/>
          </a:xfrm>
        </p:spPr>
        <p:txBody>
          <a:bodyPr>
            <a:normAutofit/>
          </a:bodyPr>
          <a:lstStyle/>
          <a:p>
            <a:pPr marL="342900" indent="-342900">
              <a:buFont typeface="Arial" pitchFamily="34" charset="0"/>
              <a:buChar char="•"/>
            </a:pPr>
            <a:r>
              <a:rPr lang="en-US" sz="1800" dirty="0"/>
              <a:t>Work order type "Conservation  Materials" has four statuses:</a:t>
            </a:r>
          </a:p>
          <a:p>
            <a:pPr marL="342900" indent="-342900">
              <a:buFont typeface="Arial" pitchFamily="34" charset="0"/>
              <a:buChar char="•"/>
            </a:pPr>
            <a:endParaRPr lang="en-US" sz="1800" dirty="0"/>
          </a:p>
          <a:p>
            <a:pPr marL="514350" indent="-514350">
              <a:buFont typeface="+mj-lt"/>
              <a:buAutoNum type="arabicPeriod"/>
            </a:pPr>
            <a:r>
              <a:rPr lang="en-US" sz="1800" dirty="0"/>
              <a:t>Conservation Material Initial Evaluation</a:t>
            </a:r>
          </a:p>
          <a:p>
            <a:pPr marL="514350" indent="-514350">
              <a:buFont typeface="+mj-lt"/>
              <a:buAutoNum type="arabicPeriod"/>
            </a:pPr>
            <a:r>
              <a:rPr lang="en-US" sz="1800" dirty="0"/>
              <a:t>Conservation Material Fumigation	</a:t>
            </a:r>
          </a:p>
          <a:p>
            <a:pPr marL="514350" indent="-514350">
              <a:buFont typeface="+mj-lt"/>
              <a:buAutoNum type="arabicPeriod"/>
            </a:pPr>
            <a:r>
              <a:rPr lang="en-US" sz="1800" dirty="0"/>
              <a:t>Conservation Material Mending and Filling</a:t>
            </a:r>
          </a:p>
          <a:p>
            <a:pPr marL="514350" indent="-514350">
              <a:buFont typeface="+mj-lt"/>
              <a:buAutoNum type="arabicPeriod"/>
            </a:pPr>
            <a:r>
              <a:rPr lang="en-US" sz="1800" dirty="0"/>
              <a:t>Conservation Material Sewing and Rebinding</a:t>
            </a:r>
          </a:p>
          <a:p>
            <a:endParaRPr lang="en-US" sz="1800" dirty="0"/>
          </a:p>
        </p:txBody>
      </p:sp>
    </p:spTree>
    <p:extLst>
      <p:ext uri="{BB962C8B-B14F-4D97-AF65-F5344CB8AC3E}">
        <p14:creationId xmlns:p14="http://schemas.microsoft.com/office/powerpoint/2010/main" val="3800506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Introduction</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542D2-C6ED-AC52-1B5C-C6CE59DFB7B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E20C94A-9403-22D4-BF72-A7A1518F3140}"/>
              </a:ext>
            </a:extLst>
          </p:cNvPr>
          <p:cNvSpPr>
            <a:spLocks noGrp="1"/>
          </p:cNvSpPr>
          <p:nvPr>
            <p:ph type="title"/>
          </p:nvPr>
        </p:nvSpPr>
        <p:spPr/>
        <p:txBody>
          <a:bodyPr>
            <a:normAutofit/>
          </a:bodyPr>
          <a:lstStyle/>
          <a:p>
            <a:r>
              <a:rPr lang="en-US" dirty="0"/>
              <a:t>Work Order Type Statuses</a:t>
            </a:r>
          </a:p>
        </p:txBody>
      </p:sp>
      <p:sp>
        <p:nvSpPr>
          <p:cNvPr id="4" name="Content Placeholder 3">
            <a:extLst>
              <a:ext uri="{FF2B5EF4-FFF2-40B4-BE49-F238E27FC236}">
                <a16:creationId xmlns:a16="http://schemas.microsoft.com/office/drawing/2014/main" id="{AE191EF0-B2F1-125A-9839-7A515FCF1338}"/>
              </a:ext>
            </a:extLst>
          </p:cNvPr>
          <p:cNvSpPr>
            <a:spLocks noGrp="1"/>
          </p:cNvSpPr>
          <p:nvPr>
            <p:ph idx="1"/>
          </p:nvPr>
        </p:nvSpPr>
        <p:spPr>
          <a:xfrm>
            <a:off x="393465" y="771550"/>
            <a:ext cx="8424936" cy="432048"/>
          </a:xfrm>
        </p:spPr>
        <p:txBody>
          <a:bodyPr>
            <a:normAutofit/>
          </a:bodyPr>
          <a:lstStyle/>
          <a:p>
            <a:pPr marL="342900" indent="-342900">
              <a:buFont typeface="Arial" pitchFamily="34" charset="0"/>
              <a:buChar char="•"/>
            </a:pPr>
            <a:r>
              <a:rPr lang="en-US" sz="1800" dirty="0"/>
              <a:t>We will add the first of the four statuses four statuses:</a:t>
            </a:r>
          </a:p>
        </p:txBody>
      </p:sp>
      <p:pic>
        <p:nvPicPr>
          <p:cNvPr id="5" name="Picture 4">
            <a:extLst>
              <a:ext uri="{FF2B5EF4-FFF2-40B4-BE49-F238E27FC236}">
                <a16:creationId xmlns:a16="http://schemas.microsoft.com/office/drawing/2014/main" id="{726E20D1-A82B-DCEC-CABC-22DDEB4143AE}"/>
              </a:ext>
            </a:extLst>
          </p:cNvPr>
          <p:cNvPicPr>
            <a:picLocks noChangeAspect="1"/>
          </p:cNvPicPr>
          <p:nvPr/>
        </p:nvPicPr>
        <p:blipFill>
          <a:blip r:embed="rId2"/>
          <a:stretch>
            <a:fillRect/>
          </a:stretch>
        </p:blipFill>
        <p:spPr>
          <a:xfrm>
            <a:off x="0" y="1339322"/>
            <a:ext cx="9144000" cy="872989"/>
          </a:xfrm>
          <a:prstGeom prst="rect">
            <a:avLst/>
          </a:prstGeom>
          <a:ln>
            <a:solidFill>
              <a:schemeClr val="accent1"/>
            </a:solidFill>
          </a:ln>
        </p:spPr>
      </p:pic>
      <p:sp>
        <p:nvSpPr>
          <p:cNvPr id="6" name="Rectangle 5">
            <a:extLst>
              <a:ext uri="{FF2B5EF4-FFF2-40B4-BE49-F238E27FC236}">
                <a16:creationId xmlns:a16="http://schemas.microsoft.com/office/drawing/2014/main" id="{A3558407-C2DE-D744-031E-3AA80669CFCE}"/>
              </a:ext>
            </a:extLst>
          </p:cNvPr>
          <p:cNvSpPr/>
          <p:nvPr/>
        </p:nvSpPr>
        <p:spPr>
          <a:xfrm>
            <a:off x="8460432" y="1635646"/>
            <a:ext cx="504056"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3F89D28-E948-73AC-B0A9-617CD8794D56}"/>
              </a:ext>
            </a:extLst>
          </p:cNvPr>
          <p:cNvSpPr/>
          <p:nvPr/>
        </p:nvSpPr>
        <p:spPr>
          <a:xfrm>
            <a:off x="0" y="1339322"/>
            <a:ext cx="1043608" cy="2243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94E99BD-B8AF-AF50-1690-79DB7A85285B}"/>
              </a:ext>
            </a:extLst>
          </p:cNvPr>
          <p:cNvPicPr>
            <a:picLocks noChangeAspect="1"/>
          </p:cNvPicPr>
          <p:nvPr/>
        </p:nvPicPr>
        <p:blipFill>
          <a:blip r:embed="rId3"/>
          <a:stretch>
            <a:fillRect/>
          </a:stretch>
        </p:blipFill>
        <p:spPr>
          <a:xfrm>
            <a:off x="3749809" y="2427734"/>
            <a:ext cx="1879465" cy="2302768"/>
          </a:xfrm>
          <a:prstGeom prst="rect">
            <a:avLst/>
          </a:prstGeom>
          <a:ln>
            <a:solidFill>
              <a:schemeClr val="accent1"/>
            </a:solidFill>
          </a:ln>
        </p:spPr>
      </p:pic>
      <p:sp>
        <p:nvSpPr>
          <p:cNvPr id="10" name="Rectangle 9">
            <a:extLst>
              <a:ext uri="{FF2B5EF4-FFF2-40B4-BE49-F238E27FC236}">
                <a16:creationId xmlns:a16="http://schemas.microsoft.com/office/drawing/2014/main" id="{8249B0CB-EA96-D0E6-86A4-D50FD4C41E6E}"/>
              </a:ext>
            </a:extLst>
          </p:cNvPr>
          <p:cNvSpPr/>
          <p:nvPr/>
        </p:nvSpPr>
        <p:spPr>
          <a:xfrm>
            <a:off x="4689540" y="4375004"/>
            <a:ext cx="674547" cy="2160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2483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6370E1C-5D82-859C-3107-7C1B668A0702}"/>
              </a:ext>
            </a:extLst>
          </p:cNvPr>
          <p:cNvPicPr>
            <a:picLocks noChangeAspect="1"/>
          </p:cNvPicPr>
          <p:nvPr/>
        </p:nvPicPr>
        <p:blipFill>
          <a:blip r:embed="rId2"/>
          <a:stretch>
            <a:fillRect/>
          </a:stretch>
        </p:blipFill>
        <p:spPr>
          <a:xfrm>
            <a:off x="0" y="1923678"/>
            <a:ext cx="9144000" cy="118019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Work Order Type Statuses</a:t>
            </a:r>
          </a:p>
        </p:txBody>
      </p:sp>
      <p:sp>
        <p:nvSpPr>
          <p:cNvPr id="5" name="Content Placeholder 3">
            <a:extLst>
              <a:ext uri="{FF2B5EF4-FFF2-40B4-BE49-F238E27FC236}">
                <a16:creationId xmlns:a16="http://schemas.microsoft.com/office/drawing/2014/main" id="{8EED78C6-9384-1CDC-4208-CD8491DACC5C}"/>
              </a:ext>
            </a:extLst>
          </p:cNvPr>
          <p:cNvSpPr>
            <a:spLocks noGrp="1"/>
          </p:cNvSpPr>
          <p:nvPr>
            <p:ph idx="1"/>
          </p:nvPr>
        </p:nvSpPr>
        <p:spPr>
          <a:xfrm>
            <a:off x="393465" y="771550"/>
            <a:ext cx="8424936" cy="432048"/>
          </a:xfrm>
        </p:spPr>
        <p:txBody>
          <a:bodyPr>
            <a:normAutofit/>
          </a:bodyPr>
          <a:lstStyle/>
          <a:p>
            <a:pPr marL="342900" indent="-342900">
              <a:buFont typeface="Arial" pitchFamily="34" charset="0"/>
              <a:buChar char="•"/>
            </a:pPr>
            <a:r>
              <a:rPr lang="en-US" sz="1800" dirty="0"/>
              <a:t>We have added all four statuses:</a:t>
            </a:r>
          </a:p>
        </p:txBody>
      </p:sp>
      <p:sp>
        <p:nvSpPr>
          <p:cNvPr id="10" name="Rectangle 9">
            <a:extLst>
              <a:ext uri="{FF2B5EF4-FFF2-40B4-BE49-F238E27FC236}">
                <a16:creationId xmlns:a16="http://schemas.microsoft.com/office/drawing/2014/main" id="{148E46FE-93A6-4CA2-35C1-65A394729205}"/>
              </a:ext>
            </a:extLst>
          </p:cNvPr>
          <p:cNvSpPr/>
          <p:nvPr/>
        </p:nvSpPr>
        <p:spPr>
          <a:xfrm>
            <a:off x="35496" y="1923678"/>
            <a:ext cx="100811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053C19-BC94-4D6C-385A-696A1A44C6A4}"/>
              </a:ext>
            </a:extLst>
          </p:cNvPr>
          <p:cNvSpPr txBox="1"/>
          <p:nvPr/>
        </p:nvSpPr>
        <p:spPr>
          <a:xfrm>
            <a:off x="5076056" y="1203598"/>
            <a:ext cx="2664296" cy="523220"/>
          </a:xfrm>
          <a:prstGeom prst="rect">
            <a:avLst/>
          </a:prstGeom>
          <a:solidFill>
            <a:srgbClr val="FFFF00"/>
          </a:solidFill>
          <a:ln>
            <a:solidFill>
              <a:schemeClr val="accent1"/>
            </a:solidFill>
          </a:ln>
        </p:spPr>
        <p:txBody>
          <a:bodyPr wrap="square" rtlCol="0">
            <a:spAutoFit/>
          </a:bodyPr>
          <a:lstStyle/>
          <a:p>
            <a:r>
              <a:rPr lang="en-US" sz="1400" dirty="0"/>
              <a:t>These are the four statuses for Work Order Type "Conservation"</a:t>
            </a:r>
          </a:p>
        </p:txBody>
      </p:sp>
      <p:sp>
        <p:nvSpPr>
          <p:cNvPr id="15" name="Rectangle 14">
            <a:extLst>
              <a:ext uri="{FF2B5EF4-FFF2-40B4-BE49-F238E27FC236}">
                <a16:creationId xmlns:a16="http://schemas.microsoft.com/office/drawing/2014/main" id="{450C9F80-E8F8-DBD4-A4F0-3B2862530FF9}"/>
              </a:ext>
            </a:extLst>
          </p:cNvPr>
          <p:cNvSpPr/>
          <p:nvPr/>
        </p:nvSpPr>
        <p:spPr>
          <a:xfrm>
            <a:off x="8244408" y="2352728"/>
            <a:ext cx="899592" cy="6510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1487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Creating Work Orders</a:t>
            </a:r>
            <a:endParaRPr lang="LID4096" dirty="0"/>
          </a:p>
        </p:txBody>
      </p:sp>
    </p:spTree>
    <p:extLst>
      <p:ext uri="{BB962C8B-B14F-4D97-AF65-F5344CB8AC3E}">
        <p14:creationId xmlns:p14="http://schemas.microsoft.com/office/powerpoint/2010/main" val="1100523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Creating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648072"/>
          </a:xfrm>
        </p:spPr>
        <p:txBody>
          <a:bodyPr>
            <a:normAutofit/>
          </a:bodyPr>
          <a:lstStyle/>
          <a:p>
            <a:pPr marL="342900" indent="-342900">
              <a:buFont typeface="Arial" pitchFamily="34" charset="0"/>
              <a:buChar char="•"/>
            </a:pPr>
            <a:r>
              <a:rPr lang="en-US" sz="1800" dirty="0"/>
              <a:t>The title "Women's movements in twentieth-century Taiwan" has one item with barcode AU66665:</a:t>
            </a:r>
          </a:p>
        </p:txBody>
      </p:sp>
      <p:pic>
        <p:nvPicPr>
          <p:cNvPr id="5" name="Picture 4">
            <a:extLst>
              <a:ext uri="{FF2B5EF4-FFF2-40B4-BE49-F238E27FC236}">
                <a16:creationId xmlns:a16="http://schemas.microsoft.com/office/drawing/2014/main" id="{49DFAE29-B035-212A-0640-7E78D23868B6}"/>
              </a:ext>
            </a:extLst>
          </p:cNvPr>
          <p:cNvPicPr>
            <a:picLocks noChangeAspect="1"/>
          </p:cNvPicPr>
          <p:nvPr/>
        </p:nvPicPr>
        <p:blipFill>
          <a:blip r:embed="rId2"/>
          <a:stretch>
            <a:fillRect/>
          </a:stretch>
        </p:blipFill>
        <p:spPr>
          <a:xfrm>
            <a:off x="0" y="1928329"/>
            <a:ext cx="9144000" cy="1286842"/>
          </a:xfrm>
          <a:prstGeom prst="rect">
            <a:avLst/>
          </a:prstGeom>
          <a:ln>
            <a:solidFill>
              <a:schemeClr val="accent1"/>
            </a:solidFill>
          </a:ln>
        </p:spPr>
      </p:pic>
      <p:sp>
        <p:nvSpPr>
          <p:cNvPr id="6" name="Rectangle 5">
            <a:extLst>
              <a:ext uri="{FF2B5EF4-FFF2-40B4-BE49-F238E27FC236}">
                <a16:creationId xmlns:a16="http://schemas.microsoft.com/office/drawing/2014/main" id="{A8AD6A01-A35A-4083-0A72-3CD36DEE3D35}"/>
              </a:ext>
            </a:extLst>
          </p:cNvPr>
          <p:cNvSpPr/>
          <p:nvPr/>
        </p:nvSpPr>
        <p:spPr>
          <a:xfrm>
            <a:off x="539552" y="1928329"/>
            <a:ext cx="1584176" cy="1393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2EF14C4-A475-7E82-7A70-41D55B57250E}"/>
              </a:ext>
            </a:extLst>
          </p:cNvPr>
          <p:cNvSpPr txBox="1"/>
          <p:nvPr/>
        </p:nvSpPr>
        <p:spPr>
          <a:xfrm>
            <a:off x="2051720" y="3507854"/>
            <a:ext cx="2016224" cy="523220"/>
          </a:xfrm>
          <a:prstGeom prst="rect">
            <a:avLst/>
          </a:prstGeom>
          <a:solidFill>
            <a:srgbClr val="FFFF00"/>
          </a:solidFill>
          <a:ln>
            <a:solidFill>
              <a:schemeClr val="accent1"/>
            </a:solidFill>
          </a:ln>
        </p:spPr>
        <p:txBody>
          <a:bodyPr wrap="square" rtlCol="0">
            <a:spAutoFit/>
          </a:bodyPr>
          <a:lstStyle/>
          <a:p>
            <a:r>
              <a:rPr lang="en-US" sz="1400" dirty="0"/>
              <a:t>The item is current in place in the Main Library</a:t>
            </a:r>
          </a:p>
        </p:txBody>
      </p:sp>
      <p:cxnSp>
        <p:nvCxnSpPr>
          <p:cNvPr id="10" name="Straight Arrow Connector 9">
            <a:extLst>
              <a:ext uri="{FF2B5EF4-FFF2-40B4-BE49-F238E27FC236}">
                <a16:creationId xmlns:a16="http://schemas.microsoft.com/office/drawing/2014/main" id="{05D915DC-7813-E7C5-9CBB-F446A7643278}"/>
              </a:ext>
            </a:extLst>
          </p:cNvPr>
          <p:cNvCxnSpPr>
            <a:cxnSpLocks/>
          </p:cNvCxnSpPr>
          <p:nvPr/>
        </p:nvCxnSpPr>
        <p:spPr>
          <a:xfrm flipH="1">
            <a:off x="1187624" y="2283718"/>
            <a:ext cx="2376264" cy="0"/>
          </a:xfrm>
          <a:prstGeom prst="straightConnector1">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0CB61A-B600-27F0-BE8B-FCC4323117B3}"/>
              </a:ext>
            </a:extLst>
          </p:cNvPr>
          <p:cNvCxnSpPr>
            <a:cxnSpLocks/>
          </p:cNvCxnSpPr>
          <p:nvPr/>
        </p:nvCxnSpPr>
        <p:spPr>
          <a:xfrm flipV="1">
            <a:off x="2771800" y="2283718"/>
            <a:ext cx="0" cy="1224136"/>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87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4364CC3-1912-A011-AC26-F67B8B73BC69}"/>
              </a:ext>
            </a:extLst>
          </p:cNvPr>
          <p:cNvPicPr>
            <a:picLocks noChangeAspect="1"/>
          </p:cNvPicPr>
          <p:nvPr/>
        </p:nvPicPr>
        <p:blipFill>
          <a:blip r:embed="rId2"/>
          <a:stretch>
            <a:fillRect/>
          </a:stretch>
        </p:blipFill>
        <p:spPr>
          <a:xfrm>
            <a:off x="0" y="1928329"/>
            <a:ext cx="9144000" cy="128684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Creating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008112"/>
          </a:xfrm>
        </p:spPr>
        <p:txBody>
          <a:bodyPr>
            <a:normAutofit/>
          </a:bodyPr>
          <a:lstStyle/>
          <a:p>
            <a:pPr marL="342900" indent="-342900">
              <a:buFont typeface="Arial" pitchFamily="34" charset="0"/>
              <a:buChar char="•"/>
            </a:pPr>
            <a:r>
              <a:rPr lang="en-US" sz="1800" dirty="0"/>
              <a:t>The item (barcode AU66665) needs to go to the conservation laboratory for fixing the binding, so the staff will create a work order.</a:t>
            </a:r>
          </a:p>
          <a:p>
            <a:pPr marL="342900" indent="-342900">
              <a:buFont typeface="Arial" pitchFamily="34" charset="0"/>
              <a:buChar char="•"/>
            </a:pPr>
            <a:r>
              <a:rPr lang="en-US" sz="1800" dirty="0"/>
              <a:t>Here we create a work order from the physical items repository search.</a:t>
            </a:r>
          </a:p>
        </p:txBody>
      </p:sp>
      <p:sp>
        <p:nvSpPr>
          <p:cNvPr id="7" name="Rectangle 6">
            <a:extLst>
              <a:ext uri="{FF2B5EF4-FFF2-40B4-BE49-F238E27FC236}">
                <a16:creationId xmlns:a16="http://schemas.microsoft.com/office/drawing/2014/main" id="{25444139-925B-D0DB-41AD-6F279534E048}"/>
              </a:ext>
            </a:extLst>
          </p:cNvPr>
          <p:cNvSpPr/>
          <p:nvPr/>
        </p:nvSpPr>
        <p:spPr>
          <a:xfrm>
            <a:off x="8459043" y="2239006"/>
            <a:ext cx="505445"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9" name="Rectangle 8">
            <a:extLst>
              <a:ext uri="{FF2B5EF4-FFF2-40B4-BE49-F238E27FC236}">
                <a16:creationId xmlns:a16="http://schemas.microsoft.com/office/drawing/2014/main" id="{1D62E15C-56A7-61EC-A438-7C1EE82AF0F4}"/>
              </a:ext>
            </a:extLst>
          </p:cNvPr>
          <p:cNvSpPr/>
          <p:nvPr/>
        </p:nvSpPr>
        <p:spPr>
          <a:xfrm>
            <a:off x="9036496" y="1954605"/>
            <a:ext cx="107504" cy="1130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0" name="Rectangle 9">
            <a:extLst>
              <a:ext uri="{FF2B5EF4-FFF2-40B4-BE49-F238E27FC236}">
                <a16:creationId xmlns:a16="http://schemas.microsoft.com/office/drawing/2014/main" id="{B6B535AB-CD0D-DAEB-5E5A-888A94D4C250}"/>
              </a:ext>
            </a:extLst>
          </p:cNvPr>
          <p:cNvSpPr/>
          <p:nvPr/>
        </p:nvSpPr>
        <p:spPr>
          <a:xfrm>
            <a:off x="539552" y="2132878"/>
            <a:ext cx="648072"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1501124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4B9AAF-F431-125D-837F-05CBF34E403B}"/>
              </a:ext>
            </a:extLst>
          </p:cNvPr>
          <p:cNvPicPr>
            <a:picLocks noChangeAspect="1"/>
          </p:cNvPicPr>
          <p:nvPr/>
        </p:nvPicPr>
        <p:blipFill>
          <a:blip r:embed="rId2"/>
          <a:stretch>
            <a:fillRect/>
          </a:stretch>
        </p:blipFill>
        <p:spPr>
          <a:xfrm>
            <a:off x="0" y="1585632"/>
            <a:ext cx="9144000" cy="197223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Creating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32048"/>
          </a:xfrm>
        </p:spPr>
        <p:txBody>
          <a:bodyPr>
            <a:normAutofit/>
          </a:bodyPr>
          <a:lstStyle/>
          <a:p>
            <a:pPr marL="342900" indent="-342900">
              <a:buFont typeface="Arial" pitchFamily="34" charset="0"/>
              <a:buChar char="•"/>
            </a:pPr>
            <a:r>
              <a:rPr lang="en-US" sz="1800" dirty="0"/>
              <a:t>Note that the Work Order can also be created from the list of items</a:t>
            </a:r>
          </a:p>
        </p:txBody>
      </p:sp>
      <p:sp>
        <p:nvSpPr>
          <p:cNvPr id="7" name="Rectangle 6">
            <a:extLst>
              <a:ext uri="{FF2B5EF4-FFF2-40B4-BE49-F238E27FC236}">
                <a16:creationId xmlns:a16="http://schemas.microsoft.com/office/drawing/2014/main" id="{25444139-925B-D0DB-41AD-6F279534E048}"/>
              </a:ext>
            </a:extLst>
          </p:cNvPr>
          <p:cNvSpPr/>
          <p:nvPr/>
        </p:nvSpPr>
        <p:spPr>
          <a:xfrm>
            <a:off x="8244408" y="3219822"/>
            <a:ext cx="414300"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8" name="Rectangle 7">
            <a:extLst>
              <a:ext uri="{FF2B5EF4-FFF2-40B4-BE49-F238E27FC236}">
                <a16:creationId xmlns:a16="http://schemas.microsoft.com/office/drawing/2014/main" id="{3E0B0C84-2477-55C9-B3EE-23A28667A56B}"/>
              </a:ext>
            </a:extLst>
          </p:cNvPr>
          <p:cNvSpPr/>
          <p:nvPr/>
        </p:nvSpPr>
        <p:spPr>
          <a:xfrm>
            <a:off x="8658708" y="2294317"/>
            <a:ext cx="191608"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9" name="Rectangle 8">
            <a:extLst>
              <a:ext uri="{FF2B5EF4-FFF2-40B4-BE49-F238E27FC236}">
                <a16:creationId xmlns:a16="http://schemas.microsoft.com/office/drawing/2014/main" id="{3F6D34DC-A50D-B237-BE02-C090B5AE4464}"/>
              </a:ext>
            </a:extLst>
          </p:cNvPr>
          <p:cNvSpPr/>
          <p:nvPr/>
        </p:nvSpPr>
        <p:spPr>
          <a:xfrm>
            <a:off x="87032" y="1557286"/>
            <a:ext cx="504056" cy="1950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1306848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F05AC5-35AC-13E7-DC43-DF09A457A21F}"/>
              </a:ext>
            </a:extLst>
          </p:cNvPr>
          <p:cNvPicPr>
            <a:picLocks noChangeAspect="1"/>
          </p:cNvPicPr>
          <p:nvPr/>
        </p:nvPicPr>
        <p:blipFill>
          <a:blip r:embed="rId2"/>
          <a:stretch>
            <a:fillRect/>
          </a:stretch>
        </p:blipFill>
        <p:spPr>
          <a:xfrm>
            <a:off x="0" y="1813467"/>
            <a:ext cx="9144000" cy="151656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Creating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30254" y="771551"/>
            <a:ext cx="8662226" cy="720080"/>
          </a:xfrm>
        </p:spPr>
        <p:txBody>
          <a:bodyPr>
            <a:normAutofit/>
          </a:bodyPr>
          <a:lstStyle/>
          <a:p>
            <a:r>
              <a:rPr lang="en-US" sz="1800" dirty="0"/>
              <a:t>When creating the working: From the pull-down box we choose Process Type "Conservation" and Department "Conservation Laboratory"</a:t>
            </a:r>
          </a:p>
          <a:p>
            <a:endParaRPr lang="en-US" sz="1800" dirty="0"/>
          </a:p>
        </p:txBody>
      </p:sp>
      <p:sp>
        <p:nvSpPr>
          <p:cNvPr id="9" name="Rectangle 8">
            <a:extLst>
              <a:ext uri="{FF2B5EF4-FFF2-40B4-BE49-F238E27FC236}">
                <a16:creationId xmlns:a16="http://schemas.microsoft.com/office/drawing/2014/main" id="{B66CDEFE-EDB6-77C6-1E42-F093C16894AF}"/>
              </a:ext>
            </a:extLst>
          </p:cNvPr>
          <p:cNvSpPr/>
          <p:nvPr/>
        </p:nvSpPr>
        <p:spPr>
          <a:xfrm>
            <a:off x="611560" y="2398557"/>
            <a:ext cx="792088" cy="1122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5D56CD-5B84-01A0-C313-0EA85A4231FF}"/>
              </a:ext>
            </a:extLst>
          </p:cNvPr>
          <p:cNvSpPr/>
          <p:nvPr/>
        </p:nvSpPr>
        <p:spPr>
          <a:xfrm>
            <a:off x="1007604" y="2510816"/>
            <a:ext cx="1836204" cy="2390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FEDC326-70B2-C7AE-1298-05A1C95EFC99}"/>
              </a:ext>
            </a:extLst>
          </p:cNvPr>
          <p:cNvSpPr txBox="1"/>
          <p:nvPr/>
        </p:nvSpPr>
        <p:spPr>
          <a:xfrm>
            <a:off x="5076056" y="2211710"/>
            <a:ext cx="2232248" cy="738664"/>
          </a:xfrm>
          <a:prstGeom prst="rect">
            <a:avLst/>
          </a:prstGeom>
          <a:solidFill>
            <a:srgbClr val="FFFF00"/>
          </a:solidFill>
          <a:ln>
            <a:solidFill>
              <a:schemeClr val="tx1"/>
            </a:solidFill>
          </a:ln>
        </p:spPr>
        <p:txBody>
          <a:bodyPr wrap="square" rtlCol="0">
            <a:spAutoFit/>
          </a:bodyPr>
          <a:lstStyle/>
          <a:p>
            <a:r>
              <a:rPr lang="en-US" sz="1400" dirty="0"/>
              <a:t>If we already have the item in hand </a:t>
            </a:r>
            <a:r>
              <a:rPr lang="en-US" sz="1400" dirty="0" err="1"/>
              <a:t>hand,check</a:t>
            </a:r>
            <a:r>
              <a:rPr lang="en-US" sz="1400" dirty="0"/>
              <a:t> "Do not pick from shelf"</a:t>
            </a:r>
          </a:p>
        </p:txBody>
      </p:sp>
      <p:cxnSp>
        <p:nvCxnSpPr>
          <p:cNvPr id="12" name="Straight Connector 11">
            <a:extLst>
              <a:ext uri="{FF2B5EF4-FFF2-40B4-BE49-F238E27FC236}">
                <a16:creationId xmlns:a16="http://schemas.microsoft.com/office/drawing/2014/main" id="{FC7D261C-1749-28B6-C57B-8A93DB5FD18E}"/>
              </a:ext>
            </a:extLst>
          </p:cNvPr>
          <p:cNvCxnSpPr>
            <a:cxnSpLocks/>
          </p:cNvCxnSpPr>
          <p:nvPr/>
        </p:nvCxnSpPr>
        <p:spPr bwMode="auto">
          <a:xfrm flipH="1">
            <a:off x="1509695" y="2450780"/>
            <a:ext cx="3566361" cy="0"/>
          </a:xfrm>
          <a:prstGeom prst="line">
            <a:avLst/>
          </a:prstGeom>
          <a:solidFill>
            <a:schemeClr val="accent1"/>
          </a:solidFill>
          <a:ln w="28575" cap="flat" cmpd="sng" algn="ctr">
            <a:solidFill>
              <a:srgbClr val="FF0000"/>
            </a:solidFill>
            <a:prstDash val="solid"/>
            <a:round/>
            <a:headEnd type="none" w="med" len="med"/>
            <a:tailEnd type="triangle" w="med" len="med"/>
          </a:ln>
          <a:effectLst/>
        </p:spPr>
      </p:cxnSp>
      <p:sp>
        <p:nvSpPr>
          <p:cNvPr id="14" name="TextBox 13">
            <a:extLst>
              <a:ext uri="{FF2B5EF4-FFF2-40B4-BE49-F238E27FC236}">
                <a16:creationId xmlns:a16="http://schemas.microsoft.com/office/drawing/2014/main" id="{1A9CDE45-78D6-FE3E-332A-1D69ACE9C4FF}"/>
              </a:ext>
            </a:extLst>
          </p:cNvPr>
          <p:cNvSpPr txBox="1"/>
          <p:nvPr/>
        </p:nvSpPr>
        <p:spPr>
          <a:xfrm>
            <a:off x="5496326" y="3388065"/>
            <a:ext cx="2232247" cy="738664"/>
          </a:xfrm>
          <a:prstGeom prst="rect">
            <a:avLst/>
          </a:prstGeom>
          <a:solidFill>
            <a:srgbClr val="FFFF00"/>
          </a:solidFill>
          <a:ln>
            <a:solidFill>
              <a:schemeClr val="tx1"/>
            </a:solidFill>
          </a:ln>
        </p:spPr>
        <p:txBody>
          <a:bodyPr wrap="square" rtlCol="0">
            <a:spAutoFit/>
          </a:bodyPr>
          <a:lstStyle/>
          <a:p>
            <a:r>
              <a:rPr lang="en-US" sz="1400" dirty="0"/>
              <a:t>This note will later appear on the resource request slip and on the item transfer slip</a:t>
            </a:r>
          </a:p>
        </p:txBody>
      </p:sp>
      <p:cxnSp>
        <p:nvCxnSpPr>
          <p:cNvPr id="15" name="Straight Connector 14">
            <a:extLst>
              <a:ext uri="{FF2B5EF4-FFF2-40B4-BE49-F238E27FC236}">
                <a16:creationId xmlns:a16="http://schemas.microsoft.com/office/drawing/2014/main" id="{52C7245B-B18C-AA81-9B2A-459A2CCACDA1}"/>
              </a:ext>
            </a:extLst>
          </p:cNvPr>
          <p:cNvCxnSpPr>
            <a:cxnSpLocks/>
          </p:cNvCxnSpPr>
          <p:nvPr/>
        </p:nvCxnSpPr>
        <p:spPr bwMode="auto">
          <a:xfrm flipH="1" flipV="1">
            <a:off x="2987824" y="2643758"/>
            <a:ext cx="2508502" cy="940440"/>
          </a:xfrm>
          <a:prstGeom prst="line">
            <a:avLst/>
          </a:prstGeom>
          <a:solidFill>
            <a:schemeClr val="accent1"/>
          </a:solidFill>
          <a:ln w="28575" cap="flat" cmpd="sng" algn="ctr">
            <a:solidFill>
              <a:srgbClr val="FF0000"/>
            </a:solidFill>
            <a:prstDash val="solid"/>
            <a:round/>
            <a:headEnd type="none" w="med" len="med"/>
            <a:tailEnd type="triangle" w="med" len="med"/>
          </a:ln>
          <a:effectLst/>
        </p:spPr>
      </p:cxnSp>
      <p:sp>
        <p:nvSpPr>
          <p:cNvPr id="8" name="TextBox 7">
            <a:extLst>
              <a:ext uri="{FF2B5EF4-FFF2-40B4-BE49-F238E27FC236}">
                <a16:creationId xmlns:a16="http://schemas.microsoft.com/office/drawing/2014/main" id="{B7CD2804-415E-DACC-A033-8733AF586AB9}"/>
              </a:ext>
            </a:extLst>
          </p:cNvPr>
          <p:cNvSpPr txBox="1"/>
          <p:nvPr/>
        </p:nvSpPr>
        <p:spPr>
          <a:xfrm>
            <a:off x="611560" y="3642566"/>
            <a:ext cx="2232248" cy="523220"/>
          </a:xfrm>
          <a:prstGeom prst="rect">
            <a:avLst/>
          </a:prstGeom>
          <a:solidFill>
            <a:srgbClr val="FFFF00"/>
          </a:solidFill>
          <a:ln>
            <a:solidFill>
              <a:schemeClr val="tx1"/>
            </a:solidFill>
          </a:ln>
        </p:spPr>
        <p:txBody>
          <a:bodyPr wrap="square" rtlCol="0">
            <a:spAutoFit/>
          </a:bodyPr>
          <a:lstStyle/>
          <a:p>
            <a:r>
              <a:rPr lang="en-US" sz="1400" dirty="0"/>
              <a:t>The Process Type and Department</a:t>
            </a:r>
          </a:p>
        </p:txBody>
      </p:sp>
      <p:cxnSp>
        <p:nvCxnSpPr>
          <p:cNvPr id="13" name="Straight Connector 12">
            <a:extLst>
              <a:ext uri="{FF2B5EF4-FFF2-40B4-BE49-F238E27FC236}">
                <a16:creationId xmlns:a16="http://schemas.microsoft.com/office/drawing/2014/main" id="{DF905486-C8B1-557F-7898-6C79B09EE7A8}"/>
              </a:ext>
            </a:extLst>
          </p:cNvPr>
          <p:cNvCxnSpPr>
            <a:cxnSpLocks/>
          </p:cNvCxnSpPr>
          <p:nvPr/>
        </p:nvCxnSpPr>
        <p:spPr bwMode="auto">
          <a:xfrm>
            <a:off x="395536" y="2304190"/>
            <a:ext cx="504056" cy="0"/>
          </a:xfrm>
          <a:prstGeom prst="line">
            <a:avLst/>
          </a:prstGeom>
          <a:solidFill>
            <a:schemeClr val="accent1"/>
          </a:solidFill>
          <a:ln w="28575" cap="flat" cmpd="sng" algn="ctr">
            <a:solidFill>
              <a:srgbClr val="FF0000"/>
            </a:solidFill>
            <a:prstDash val="solid"/>
            <a:round/>
            <a:headEnd type="none" w="med" len="med"/>
            <a:tailEnd type="triangle" w="med" len="med"/>
          </a:ln>
          <a:effectLst/>
        </p:spPr>
      </p:cxnSp>
      <p:cxnSp>
        <p:nvCxnSpPr>
          <p:cNvPr id="17" name="Straight Connector 16">
            <a:extLst>
              <a:ext uri="{FF2B5EF4-FFF2-40B4-BE49-F238E27FC236}">
                <a16:creationId xmlns:a16="http://schemas.microsoft.com/office/drawing/2014/main" id="{2BB5C82D-F787-1FD5-2060-2809A9E34761}"/>
              </a:ext>
            </a:extLst>
          </p:cNvPr>
          <p:cNvCxnSpPr>
            <a:cxnSpLocks/>
          </p:cNvCxnSpPr>
          <p:nvPr/>
        </p:nvCxnSpPr>
        <p:spPr bwMode="auto">
          <a:xfrm>
            <a:off x="395536" y="2846134"/>
            <a:ext cx="288032" cy="0"/>
          </a:xfrm>
          <a:prstGeom prst="line">
            <a:avLst/>
          </a:prstGeom>
          <a:solidFill>
            <a:schemeClr val="accent1"/>
          </a:solidFill>
          <a:ln w="28575" cap="flat" cmpd="sng" algn="ctr">
            <a:solidFill>
              <a:srgbClr val="FF0000"/>
            </a:solidFill>
            <a:prstDash val="solid"/>
            <a:round/>
            <a:headEnd type="none" w="med" len="med"/>
            <a:tailEnd type="triangle" w="med" len="med"/>
          </a:ln>
          <a:effectLst/>
        </p:spPr>
      </p:cxnSp>
      <p:cxnSp>
        <p:nvCxnSpPr>
          <p:cNvPr id="19" name="Straight Connector 18">
            <a:extLst>
              <a:ext uri="{FF2B5EF4-FFF2-40B4-BE49-F238E27FC236}">
                <a16:creationId xmlns:a16="http://schemas.microsoft.com/office/drawing/2014/main" id="{10070926-7FB4-9FE5-F5F7-A8FDFF42A6BE}"/>
              </a:ext>
            </a:extLst>
          </p:cNvPr>
          <p:cNvCxnSpPr>
            <a:cxnSpLocks/>
          </p:cNvCxnSpPr>
          <p:nvPr/>
        </p:nvCxnSpPr>
        <p:spPr bwMode="auto">
          <a:xfrm flipH="1">
            <a:off x="395536" y="2304190"/>
            <a:ext cx="6824" cy="1599986"/>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81712359-0B5D-14DD-B569-AE378ECE4F32}"/>
              </a:ext>
            </a:extLst>
          </p:cNvPr>
          <p:cNvCxnSpPr>
            <a:cxnSpLocks/>
          </p:cNvCxnSpPr>
          <p:nvPr/>
        </p:nvCxnSpPr>
        <p:spPr bwMode="auto">
          <a:xfrm>
            <a:off x="395536" y="3897928"/>
            <a:ext cx="216024"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30" name="Rectangle 29">
            <a:extLst>
              <a:ext uri="{FF2B5EF4-FFF2-40B4-BE49-F238E27FC236}">
                <a16:creationId xmlns:a16="http://schemas.microsoft.com/office/drawing/2014/main" id="{45DA14B2-5634-9318-B9B7-F0A24987899A}"/>
              </a:ext>
            </a:extLst>
          </p:cNvPr>
          <p:cNvSpPr/>
          <p:nvPr/>
        </p:nvSpPr>
        <p:spPr>
          <a:xfrm>
            <a:off x="8820472" y="1813467"/>
            <a:ext cx="323528" cy="1822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3958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D222F-CD98-3102-7A91-E7EC6899236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FF18F31-8A20-D352-F9FF-D9E721B42829}"/>
              </a:ext>
            </a:extLst>
          </p:cNvPr>
          <p:cNvSpPr>
            <a:spLocks noGrp="1"/>
          </p:cNvSpPr>
          <p:nvPr>
            <p:ph type="title"/>
          </p:nvPr>
        </p:nvSpPr>
        <p:spPr/>
        <p:txBody>
          <a:bodyPr>
            <a:normAutofit/>
          </a:bodyPr>
          <a:lstStyle/>
          <a:p>
            <a:r>
              <a:rPr lang="en-US" dirty="0"/>
              <a:t>Creating Work Orders</a:t>
            </a:r>
          </a:p>
        </p:txBody>
      </p:sp>
      <p:sp>
        <p:nvSpPr>
          <p:cNvPr id="4" name="Content Placeholder 3">
            <a:extLst>
              <a:ext uri="{FF2B5EF4-FFF2-40B4-BE49-F238E27FC236}">
                <a16:creationId xmlns:a16="http://schemas.microsoft.com/office/drawing/2014/main" id="{C6A992F1-278D-BA52-0862-52558A343556}"/>
              </a:ext>
            </a:extLst>
          </p:cNvPr>
          <p:cNvSpPr>
            <a:spLocks noGrp="1"/>
          </p:cNvSpPr>
          <p:nvPr>
            <p:ph idx="1"/>
          </p:nvPr>
        </p:nvSpPr>
        <p:spPr>
          <a:xfrm>
            <a:off x="230254" y="771551"/>
            <a:ext cx="8662226" cy="720080"/>
          </a:xfrm>
        </p:spPr>
        <p:txBody>
          <a:bodyPr>
            <a:normAutofit/>
          </a:bodyPr>
          <a:lstStyle/>
          <a:p>
            <a:r>
              <a:rPr lang="en-US" sz="1800" dirty="0"/>
              <a:t>A request is created for the Work Order and appears at "Fulfillment &gt; Resource Requests &gt; Monitor Requests &amp; Item Processes"</a:t>
            </a:r>
          </a:p>
          <a:p>
            <a:endParaRPr lang="en-US" sz="1800" dirty="0"/>
          </a:p>
        </p:txBody>
      </p:sp>
      <p:pic>
        <p:nvPicPr>
          <p:cNvPr id="5" name="Picture 4">
            <a:extLst>
              <a:ext uri="{FF2B5EF4-FFF2-40B4-BE49-F238E27FC236}">
                <a16:creationId xmlns:a16="http://schemas.microsoft.com/office/drawing/2014/main" id="{35823758-914D-ED46-BEC9-07D801118ACB}"/>
              </a:ext>
            </a:extLst>
          </p:cNvPr>
          <p:cNvPicPr>
            <a:picLocks noChangeAspect="1"/>
          </p:cNvPicPr>
          <p:nvPr/>
        </p:nvPicPr>
        <p:blipFill>
          <a:blip r:embed="rId2"/>
          <a:stretch>
            <a:fillRect/>
          </a:stretch>
        </p:blipFill>
        <p:spPr>
          <a:xfrm>
            <a:off x="0" y="1894190"/>
            <a:ext cx="9144000" cy="1355119"/>
          </a:xfrm>
          <a:prstGeom prst="rect">
            <a:avLst/>
          </a:prstGeom>
          <a:ln>
            <a:solidFill>
              <a:schemeClr val="accent1"/>
            </a:solidFill>
          </a:ln>
        </p:spPr>
      </p:pic>
      <p:sp>
        <p:nvSpPr>
          <p:cNvPr id="7" name="TextBox 6">
            <a:extLst>
              <a:ext uri="{FF2B5EF4-FFF2-40B4-BE49-F238E27FC236}">
                <a16:creationId xmlns:a16="http://schemas.microsoft.com/office/drawing/2014/main" id="{C6894609-4047-6A1F-59C4-B6909632E074}"/>
              </a:ext>
            </a:extLst>
          </p:cNvPr>
          <p:cNvSpPr txBox="1"/>
          <p:nvPr/>
        </p:nvSpPr>
        <p:spPr>
          <a:xfrm>
            <a:off x="4752020" y="3565732"/>
            <a:ext cx="1368152" cy="738664"/>
          </a:xfrm>
          <a:prstGeom prst="rect">
            <a:avLst/>
          </a:prstGeom>
          <a:solidFill>
            <a:srgbClr val="FFFF00"/>
          </a:solidFill>
          <a:ln>
            <a:solidFill>
              <a:schemeClr val="accent1"/>
            </a:solidFill>
          </a:ln>
        </p:spPr>
        <p:txBody>
          <a:bodyPr wrap="square" rtlCol="0">
            <a:spAutoFit/>
          </a:bodyPr>
          <a:lstStyle/>
          <a:p>
            <a:r>
              <a:rPr lang="en-US" sz="1400" dirty="0"/>
              <a:t>The current status is "Pickup From Shelf"</a:t>
            </a:r>
          </a:p>
        </p:txBody>
      </p:sp>
      <p:cxnSp>
        <p:nvCxnSpPr>
          <p:cNvPr id="18" name="Straight Arrow Connector 17">
            <a:extLst>
              <a:ext uri="{FF2B5EF4-FFF2-40B4-BE49-F238E27FC236}">
                <a16:creationId xmlns:a16="http://schemas.microsoft.com/office/drawing/2014/main" id="{FF81C811-A7C6-B883-E085-54453E6DEFC0}"/>
              </a:ext>
            </a:extLst>
          </p:cNvPr>
          <p:cNvCxnSpPr/>
          <p:nvPr/>
        </p:nvCxnSpPr>
        <p:spPr>
          <a:xfrm>
            <a:off x="5436096" y="2722590"/>
            <a:ext cx="43204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B8208CC-E0CC-8533-1094-ABAEEF8DD2BB}"/>
              </a:ext>
            </a:extLst>
          </p:cNvPr>
          <p:cNvCxnSpPr>
            <a:cxnSpLocks/>
          </p:cNvCxnSpPr>
          <p:nvPr/>
        </p:nvCxnSpPr>
        <p:spPr>
          <a:xfrm flipV="1">
            <a:off x="5436096" y="2715766"/>
            <a:ext cx="0" cy="829356"/>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44459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382457" y="3319778"/>
            <a:ext cx="8438015" cy="1240583"/>
          </a:xfrm>
        </p:spPr>
        <p:txBody>
          <a:bodyPr/>
          <a:lstStyle/>
          <a:p>
            <a:r>
              <a:rPr lang="en-US" dirty="0"/>
              <a:t>Managing Work Orders</a:t>
            </a:r>
            <a:endParaRPr lang="LID4096" dirty="0"/>
          </a:p>
        </p:txBody>
      </p:sp>
    </p:spTree>
    <p:extLst>
      <p:ext uri="{BB962C8B-B14F-4D97-AF65-F5344CB8AC3E}">
        <p14:creationId xmlns:p14="http://schemas.microsoft.com/office/powerpoint/2010/main" val="5988408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DDD1E4-759A-1856-3E43-1F037321B4DB}"/>
              </a:ext>
            </a:extLst>
          </p:cNvPr>
          <p:cNvPicPr>
            <a:picLocks noChangeAspect="1"/>
          </p:cNvPicPr>
          <p:nvPr/>
        </p:nvPicPr>
        <p:blipFill>
          <a:blip r:embed="rId2"/>
          <a:stretch>
            <a:fillRect/>
          </a:stretch>
        </p:blipFill>
        <p:spPr>
          <a:xfrm>
            <a:off x="1043608" y="1762660"/>
            <a:ext cx="7315919" cy="260928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Managing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648072"/>
          </a:xfrm>
        </p:spPr>
        <p:txBody>
          <a:bodyPr>
            <a:normAutofit/>
          </a:bodyPr>
          <a:lstStyle/>
          <a:p>
            <a:pPr marL="342900" indent="-342900">
              <a:buFont typeface="Arial" pitchFamily="34" charset="0"/>
              <a:buChar char="•"/>
            </a:pPr>
            <a:r>
              <a:rPr lang="en-US" sz="1800" dirty="0"/>
              <a:t>The fulfillment librarian takes item and scans it in at the circulation desk of the owning library (Fulfillment &gt; Resource Requests &gt; Scan In Items)</a:t>
            </a:r>
          </a:p>
          <a:p>
            <a:endParaRPr lang="en-US" sz="1800" dirty="0"/>
          </a:p>
        </p:txBody>
      </p:sp>
    </p:spTree>
    <p:extLst>
      <p:ext uri="{BB962C8B-B14F-4D97-AF65-F5344CB8AC3E}">
        <p14:creationId xmlns:p14="http://schemas.microsoft.com/office/powerpoint/2010/main" val="1107633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1800" dirty="0"/>
              <a:t>A work order is an internal library request to route physical materials for internal processing. </a:t>
            </a:r>
          </a:p>
          <a:p>
            <a:r>
              <a:rPr lang="en-US" sz="1800" dirty="0"/>
              <a:t>A work order sends an item to a work order department (marking it as not available on the shelf), where it can be managed according to internal statuses. </a:t>
            </a:r>
          </a:p>
          <a:p>
            <a:r>
              <a:rPr lang="en-US" sz="1800" dirty="0"/>
              <a:t>Both departments and statuses are configurable and can be used to manage tasks according to a library’s local needs.</a:t>
            </a:r>
          </a:p>
          <a:p>
            <a:r>
              <a:rPr lang="en-US" sz="1800" dirty="0"/>
              <a:t>A work order type indicates the type of library process to be carried out on a resource, such as binding or cataloging.</a:t>
            </a:r>
          </a:p>
        </p:txBody>
      </p:sp>
    </p:spTree>
    <p:extLst>
      <p:ext uri="{BB962C8B-B14F-4D97-AF65-F5344CB8AC3E}">
        <p14:creationId xmlns:p14="http://schemas.microsoft.com/office/powerpoint/2010/main" val="1773716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EF486-C5C3-32B2-6DF2-74E5EB12194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4F41411-9C8C-4E72-BA3D-56CF3CBF4C11}"/>
              </a:ext>
            </a:extLst>
          </p:cNvPr>
          <p:cNvSpPr>
            <a:spLocks noGrp="1"/>
          </p:cNvSpPr>
          <p:nvPr>
            <p:ph type="title"/>
          </p:nvPr>
        </p:nvSpPr>
        <p:spPr/>
        <p:txBody>
          <a:bodyPr>
            <a:normAutofit/>
          </a:bodyPr>
          <a:lstStyle/>
          <a:p>
            <a:r>
              <a:rPr lang="en-US" dirty="0"/>
              <a:t>Managing Work Orders</a:t>
            </a:r>
          </a:p>
        </p:txBody>
      </p:sp>
      <p:sp>
        <p:nvSpPr>
          <p:cNvPr id="4" name="Content Placeholder 3">
            <a:extLst>
              <a:ext uri="{FF2B5EF4-FFF2-40B4-BE49-F238E27FC236}">
                <a16:creationId xmlns:a16="http://schemas.microsoft.com/office/drawing/2014/main" id="{2F5E8179-53EB-2BF7-EFE9-15A601B7443E}"/>
              </a:ext>
            </a:extLst>
          </p:cNvPr>
          <p:cNvSpPr>
            <a:spLocks noGrp="1"/>
          </p:cNvSpPr>
          <p:nvPr>
            <p:ph idx="1"/>
          </p:nvPr>
        </p:nvSpPr>
        <p:spPr>
          <a:xfrm>
            <a:off x="395536" y="771551"/>
            <a:ext cx="8424936" cy="360039"/>
          </a:xfrm>
        </p:spPr>
        <p:txBody>
          <a:bodyPr>
            <a:normAutofit lnSpcReduction="10000"/>
          </a:bodyPr>
          <a:lstStyle/>
          <a:p>
            <a:pPr marL="342900" indent="-342900">
              <a:buFont typeface="Arial" pitchFamily="34" charset="0"/>
              <a:buChar char="•"/>
            </a:pPr>
            <a:r>
              <a:rPr lang="en-US" sz="1800" dirty="0"/>
              <a:t>A transit letter is printed (depending on print definitions)</a:t>
            </a:r>
          </a:p>
          <a:p>
            <a:endParaRPr lang="en-US" sz="1800" dirty="0"/>
          </a:p>
        </p:txBody>
      </p:sp>
      <p:pic>
        <p:nvPicPr>
          <p:cNvPr id="5" name="Picture 4">
            <a:extLst>
              <a:ext uri="{FF2B5EF4-FFF2-40B4-BE49-F238E27FC236}">
                <a16:creationId xmlns:a16="http://schemas.microsoft.com/office/drawing/2014/main" id="{FBC23A9A-C7D4-4196-6A1D-2AA02DB2529C}"/>
              </a:ext>
            </a:extLst>
          </p:cNvPr>
          <p:cNvPicPr>
            <a:picLocks noChangeAspect="1"/>
          </p:cNvPicPr>
          <p:nvPr/>
        </p:nvPicPr>
        <p:blipFill>
          <a:blip r:embed="rId2"/>
          <a:stretch>
            <a:fillRect/>
          </a:stretch>
        </p:blipFill>
        <p:spPr>
          <a:xfrm>
            <a:off x="2915816" y="1203598"/>
            <a:ext cx="3723878" cy="3723878"/>
          </a:xfrm>
          <a:prstGeom prst="rect">
            <a:avLst/>
          </a:prstGeom>
          <a:ln>
            <a:solidFill>
              <a:schemeClr val="accent1"/>
            </a:solidFill>
          </a:ln>
        </p:spPr>
      </p:pic>
      <p:sp>
        <p:nvSpPr>
          <p:cNvPr id="7" name="TextBox 6">
            <a:extLst>
              <a:ext uri="{FF2B5EF4-FFF2-40B4-BE49-F238E27FC236}">
                <a16:creationId xmlns:a16="http://schemas.microsoft.com/office/drawing/2014/main" id="{7831CD94-993C-8527-3420-35F818B46B28}"/>
              </a:ext>
            </a:extLst>
          </p:cNvPr>
          <p:cNvSpPr txBox="1"/>
          <p:nvPr/>
        </p:nvSpPr>
        <p:spPr>
          <a:xfrm>
            <a:off x="6228184" y="2211710"/>
            <a:ext cx="2016224" cy="738664"/>
          </a:xfrm>
          <a:prstGeom prst="rect">
            <a:avLst/>
          </a:prstGeom>
          <a:solidFill>
            <a:srgbClr val="FFFF00"/>
          </a:solidFill>
          <a:ln>
            <a:solidFill>
              <a:schemeClr val="accent1"/>
            </a:solidFill>
          </a:ln>
        </p:spPr>
        <p:txBody>
          <a:bodyPr wrap="square" rtlCol="0">
            <a:spAutoFit/>
          </a:bodyPr>
          <a:lstStyle/>
          <a:p>
            <a:r>
              <a:rPr lang="en-US" sz="1400" dirty="0"/>
              <a:t>Transfer from the Main Library to the Conservation Laboratory</a:t>
            </a:r>
          </a:p>
        </p:txBody>
      </p:sp>
      <p:cxnSp>
        <p:nvCxnSpPr>
          <p:cNvPr id="8" name="Straight Arrow Connector 7">
            <a:extLst>
              <a:ext uri="{FF2B5EF4-FFF2-40B4-BE49-F238E27FC236}">
                <a16:creationId xmlns:a16="http://schemas.microsoft.com/office/drawing/2014/main" id="{CB5E2C1C-B7B5-F8E9-55E2-56F4ED10295A}"/>
              </a:ext>
            </a:extLst>
          </p:cNvPr>
          <p:cNvCxnSpPr>
            <a:cxnSpLocks/>
            <a:stCxn id="7" idx="1"/>
          </p:cNvCxnSpPr>
          <p:nvPr/>
        </p:nvCxnSpPr>
        <p:spPr>
          <a:xfrm flipH="1">
            <a:off x="4860032" y="2581042"/>
            <a:ext cx="1368152" cy="6387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D91979E0-AC73-6215-1F9C-319B53BF46E1}"/>
              </a:ext>
            </a:extLst>
          </p:cNvPr>
          <p:cNvSpPr/>
          <p:nvPr/>
        </p:nvSpPr>
        <p:spPr>
          <a:xfrm>
            <a:off x="2987824" y="3096278"/>
            <a:ext cx="180020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8D2EAB-19E2-BE28-CDFE-42BD459EBBF5}"/>
              </a:ext>
            </a:extLst>
          </p:cNvPr>
          <p:cNvSpPr txBox="1"/>
          <p:nvPr/>
        </p:nvSpPr>
        <p:spPr>
          <a:xfrm>
            <a:off x="6012160" y="3118017"/>
            <a:ext cx="2016224" cy="738664"/>
          </a:xfrm>
          <a:prstGeom prst="rect">
            <a:avLst/>
          </a:prstGeom>
          <a:solidFill>
            <a:srgbClr val="FFFF00"/>
          </a:solidFill>
          <a:ln>
            <a:solidFill>
              <a:schemeClr val="accent1"/>
            </a:solidFill>
          </a:ln>
        </p:spPr>
        <p:txBody>
          <a:bodyPr wrap="square" rtlCol="0">
            <a:spAutoFit/>
          </a:bodyPr>
          <a:lstStyle/>
          <a:p>
            <a:r>
              <a:rPr lang="en-US" sz="1400" dirty="0"/>
              <a:t>This is the Note we earlier added when creating the Work Order</a:t>
            </a:r>
          </a:p>
        </p:txBody>
      </p:sp>
    </p:spTree>
    <p:extLst>
      <p:ext uri="{BB962C8B-B14F-4D97-AF65-F5344CB8AC3E}">
        <p14:creationId xmlns:p14="http://schemas.microsoft.com/office/powerpoint/2010/main" val="9180702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34E735-68BA-3FDD-D47E-1214959DB466}"/>
              </a:ext>
            </a:extLst>
          </p:cNvPr>
          <p:cNvPicPr>
            <a:picLocks noChangeAspect="1"/>
          </p:cNvPicPr>
          <p:nvPr/>
        </p:nvPicPr>
        <p:blipFill>
          <a:blip r:embed="rId2"/>
          <a:stretch>
            <a:fillRect/>
          </a:stretch>
        </p:blipFill>
        <p:spPr>
          <a:xfrm>
            <a:off x="0" y="1526158"/>
            <a:ext cx="9144000" cy="209118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Managing Work Orders</a:t>
            </a:r>
          </a:p>
        </p:txBody>
      </p:sp>
      <p:sp>
        <p:nvSpPr>
          <p:cNvPr id="6" name="TextBox 5">
            <a:extLst>
              <a:ext uri="{FF2B5EF4-FFF2-40B4-BE49-F238E27FC236}">
                <a16:creationId xmlns:a16="http://schemas.microsoft.com/office/drawing/2014/main" id="{4BED58F7-2116-0B91-2C2D-2A538D6E93F4}"/>
              </a:ext>
            </a:extLst>
          </p:cNvPr>
          <p:cNvSpPr txBox="1"/>
          <p:nvPr/>
        </p:nvSpPr>
        <p:spPr>
          <a:xfrm>
            <a:off x="2699792" y="3908663"/>
            <a:ext cx="4608512" cy="523220"/>
          </a:xfrm>
          <a:prstGeom prst="rect">
            <a:avLst/>
          </a:prstGeom>
          <a:solidFill>
            <a:srgbClr val="FFFF00"/>
          </a:solidFill>
          <a:ln>
            <a:solidFill>
              <a:schemeClr val="accent1"/>
            </a:solidFill>
          </a:ln>
        </p:spPr>
        <p:txBody>
          <a:bodyPr wrap="square" rtlCol="0">
            <a:spAutoFit/>
          </a:bodyPr>
          <a:lstStyle/>
          <a:p>
            <a:r>
              <a:rPr lang="en-US" sz="1400" dirty="0"/>
              <a:t>When scanning in the item the staff user sees that this item needs to go to destination the "Conservation Laboratory"</a:t>
            </a:r>
            <a:endParaRPr lang="en-IL" sz="1400" dirty="0"/>
          </a:p>
        </p:txBody>
      </p:sp>
      <p:cxnSp>
        <p:nvCxnSpPr>
          <p:cNvPr id="8" name="Straight Arrow Connector 7">
            <a:extLst>
              <a:ext uri="{FF2B5EF4-FFF2-40B4-BE49-F238E27FC236}">
                <a16:creationId xmlns:a16="http://schemas.microsoft.com/office/drawing/2014/main" id="{BB9F2623-F485-EA30-1FC6-4F25BA132F68}"/>
              </a:ext>
            </a:extLst>
          </p:cNvPr>
          <p:cNvCxnSpPr>
            <a:cxnSpLocks/>
          </p:cNvCxnSpPr>
          <p:nvPr/>
        </p:nvCxnSpPr>
        <p:spPr>
          <a:xfrm flipH="1" flipV="1">
            <a:off x="2591780" y="3510975"/>
            <a:ext cx="540060" cy="3976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0A70355-80D5-3549-5B79-59EE9914D857}"/>
              </a:ext>
            </a:extLst>
          </p:cNvPr>
          <p:cNvSpPr txBox="1"/>
          <p:nvPr/>
        </p:nvSpPr>
        <p:spPr>
          <a:xfrm>
            <a:off x="6156176" y="2313899"/>
            <a:ext cx="2416812" cy="523220"/>
          </a:xfrm>
          <a:prstGeom prst="rect">
            <a:avLst/>
          </a:prstGeom>
          <a:solidFill>
            <a:srgbClr val="FFFF00"/>
          </a:solidFill>
          <a:ln>
            <a:solidFill>
              <a:schemeClr val="accent1"/>
            </a:solidFill>
          </a:ln>
        </p:spPr>
        <p:txBody>
          <a:bodyPr wrap="square" rtlCol="0">
            <a:spAutoFit/>
          </a:bodyPr>
          <a:lstStyle/>
          <a:p>
            <a:r>
              <a:rPr lang="en-US" sz="1400" dirty="0"/>
              <a:t>This is the note we added when creating the work order</a:t>
            </a:r>
            <a:endParaRPr lang="en-IL" sz="1400" dirty="0"/>
          </a:p>
        </p:txBody>
      </p:sp>
      <p:cxnSp>
        <p:nvCxnSpPr>
          <p:cNvPr id="10" name="Straight Arrow Connector 9">
            <a:extLst>
              <a:ext uri="{FF2B5EF4-FFF2-40B4-BE49-F238E27FC236}">
                <a16:creationId xmlns:a16="http://schemas.microsoft.com/office/drawing/2014/main" id="{BB4C4274-4751-1CE7-4256-925F91CB886D}"/>
              </a:ext>
            </a:extLst>
          </p:cNvPr>
          <p:cNvCxnSpPr>
            <a:cxnSpLocks/>
          </p:cNvCxnSpPr>
          <p:nvPr/>
        </p:nvCxnSpPr>
        <p:spPr>
          <a:xfrm flipV="1">
            <a:off x="7812360" y="2022578"/>
            <a:ext cx="432048" cy="2913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03982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B9531-DD43-801B-DCED-20E841263EE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00B87B7-9DB2-A7EF-CF54-6CAE46E47008}"/>
              </a:ext>
            </a:extLst>
          </p:cNvPr>
          <p:cNvSpPr>
            <a:spLocks noGrp="1"/>
          </p:cNvSpPr>
          <p:nvPr>
            <p:ph type="title"/>
          </p:nvPr>
        </p:nvSpPr>
        <p:spPr/>
        <p:txBody>
          <a:bodyPr>
            <a:normAutofit/>
          </a:bodyPr>
          <a:lstStyle/>
          <a:p>
            <a:r>
              <a:rPr lang="en-US" dirty="0"/>
              <a:t>Managing Work Orders</a:t>
            </a:r>
          </a:p>
        </p:txBody>
      </p:sp>
      <p:sp>
        <p:nvSpPr>
          <p:cNvPr id="4" name="Content Placeholder 3">
            <a:extLst>
              <a:ext uri="{FF2B5EF4-FFF2-40B4-BE49-F238E27FC236}">
                <a16:creationId xmlns:a16="http://schemas.microsoft.com/office/drawing/2014/main" id="{8F39C65F-961B-77BF-3343-131CF58EFFEB}"/>
              </a:ext>
            </a:extLst>
          </p:cNvPr>
          <p:cNvSpPr>
            <a:spLocks noGrp="1"/>
          </p:cNvSpPr>
          <p:nvPr>
            <p:ph idx="1"/>
          </p:nvPr>
        </p:nvSpPr>
        <p:spPr>
          <a:xfrm>
            <a:off x="395536" y="771551"/>
            <a:ext cx="8424936" cy="648072"/>
          </a:xfrm>
        </p:spPr>
        <p:txBody>
          <a:bodyPr>
            <a:normAutofit/>
          </a:bodyPr>
          <a:lstStyle/>
          <a:p>
            <a:pPr marL="342900" indent="-342900">
              <a:buFont typeface="Arial" pitchFamily="34" charset="0"/>
              <a:buChar char="•"/>
            </a:pPr>
            <a:r>
              <a:rPr lang="en-US" sz="1800" dirty="0"/>
              <a:t>At any time, the fulfillment librarian can choose to "Monitor Requests &amp; Item Processes" </a:t>
            </a:r>
          </a:p>
          <a:p>
            <a:endParaRPr lang="en-US" sz="1800" dirty="0"/>
          </a:p>
        </p:txBody>
      </p:sp>
      <p:pic>
        <p:nvPicPr>
          <p:cNvPr id="2" name="Picture 1">
            <a:extLst>
              <a:ext uri="{FF2B5EF4-FFF2-40B4-BE49-F238E27FC236}">
                <a16:creationId xmlns:a16="http://schemas.microsoft.com/office/drawing/2014/main" id="{6826E2F6-F201-0635-46DB-9AF5C17BE67F}"/>
              </a:ext>
            </a:extLst>
          </p:cNvPr>
          <p:cNvPicPr>
            <a:picLocks noChangeAspect="1"/>
          </p:cNvPicPr>
          <p:nvPr/>
        </p:nvPicPr>
        <p:blipFill>
          <a:blip r:embed="rId2"/>
          <a:stretch>
            <a:fillRect/>
          </a:stretch>
        </p:blipFill>
        <p:spPr>
          <a:xfrm>
            <a:off x="3543941" y="1569751"/>
            <a:ext cx="2466081" cy="3187452"/>
          </a:xfrm>
          <a:prstGeom prst="rect">
            <a:avLst/>
          </a:prstGeom>
          <a:ln>
            <a:solidFill>
              <a:schemeClr val="accent1"/>
            </a:solidFill>
          </a:ln>
        </p:spPr>
      </p:pic>
      <p:sp>
        <p:nvSpPr>
          <p:cNvPr id="9" name="Rectangle 8">
            <a:extLst>
              <a:ext uri="{FF2B5EF4-FFF2-40B4-BE49-F238E27FC236}">
                <a16:creationId xmlns:a16="http://schemas.microsoft.com/office/drawing/2014/main" id="{341428FA-171F-A7DC-EE04-6A99D9A921C9}"/>
              </a:ext>
            </a:extLst>
          </p:cNvPr>
          <p:cNvSpPr/>
          <p:nvPr/>
        </p:nvSpPr>
        <p:spPr>
          <a:xfrm>
            <a:off x="4283968" y="3723878"/>
            <a:ext cx="172605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0" name="Rectangle 9">
            <a:extLst>
              <a:ext uri="{FF2B5EF4-FFF2-40B4-BE49-F238E27FC236}">
                <a16:creationId xmlns:a16="http://schemas.microsoft.com/office/drawing/2014/main" id="{D06309B6-E004-986F-4B7B-81CB161A3876}"/>
              </a:ext>
            </a:extLst>
          </p:cNvPr>
          <p:cNvSpPr/>
          <p:nvPr/>
        </p:nvSpPr>
        <p:spPr>
          <a:xfrm>
            <a:off x="3541082" y="4371098"/>
            <a:ext cx="545634" cy="3972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960231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EF0C41-B6E6-D02A-8B46-E4CD320AE25F}"/>
              </a:ext>
            </a:extLst>
          </p:cNvPr>
          <p:cNvPicPr>
            <a:picLocks noChangeAspect="1"/>
          </p:cNvPicPr>
          <p:nvPr/>
        </p:nvPicPr>
        <p:blipFill>
          <a:blip r:embed="rId2"/>
          <a:stretch>
            <a:fillRect/>
          </a:stretch>
        </p:blipFill>
        <p:spPr>
          <a:xfrm>
            <a:off x="3971925" y="1425674"/>
            <a:ext cx="1200150" cy="31623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Managing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136904" cy="372204"/>
          </a:xfrm>
        </p:spPr>
        <p:txBody>
          <a:bodyPr>
            <a:normAutofit/>
          </a:bodyPr>
          <a:lstStyle/>
          <a:p>
            <a:pPr marL="342900" indent="-342900">
              <a:buFont typeface="Arial" pitchFamily="34" charset="0"/>
              <a:buChar char="•"/>
            </a:pPr>
            <a:r>
              <a:rPr lang="en-US" sz="1800" dirty="0"/>
              <a:t>And facet by only those in Request/Process Type "Conservation"</a:t>
            </a:r>
          </a:p>
          <a:p>
            <a:endParaRPr lang="en-US" sz="1800" dirty="0"/>
          </a:p>
        </p:txBody>
      </p:sp>
      <p:sp>
        <p:nvSpPr>
          <p:cNvPr id="6" name="Rectangle 5">
            <a:extLst>
              <a:ext uri="{FF2B5EF4-FFF2-40B4-BE49-F238E27FC236}">
                <a16:creationId xmlns:a16="http://schemas.microsoft.com/office/drawing/2014/main" id="{32EAD349-6297-117F-6D68-2F51BE3C6EDB}"/>
              </a:ext>
            </a:extLst>
          </p:cNvPr>
          <p:cNvSpPr/>
          <p:nvPr/>
        </p:nvSpPr>
        <p:spPr>
          <a:xfrm>
            <a:off x="4067944" y="3167544"/>
            <a:ext cx="879854"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Rectangle 8">
            <a:extLst>
              <a:ext uri="{FF2B5EF4-FFF2-40B4-BE49-F238E27FC236}">
                <a16:creationId xmlns:a16="http://schemas.microsoft.com/office/drawing/2014/main" id="{D2E394A8-1242-7421-22B6-E04927CF74DA}"/>
              </a:ext>
            </a:extLst>
          </p:cNvPr>
          <p:cNvSpPr/>
          <p:nvPr/>
        </p:nvSpPr>
        <p:spPr>
          <a:xfrm>
            <a:off x="4067944" y="2420168"/>
            <a:ext cx="87985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9957975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746C32C-6283-4434-159A-ADEEF626E26C}"/>
              </a:ext>
            </a:extLst>
          </p:cNvPr>
          <p:cNvPicPr>
            <a:picLocks noChangeAspect="1"/>
          </p:cNvPicPr>
          <p:nvPr/>
        </p:nvPicPr>
        <p:blipFill>
          <a:blip r:embed="rId2"/>
          <a:stretch>
            <a:fillRect/>
          </a:stretch>
        </p:blipFill>
        <p:spPr>
          <a:xfrm>
            <a:off x="0" y="1412023"/>
            <a:ext cx="9144000" cy="231945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Managing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538683"/>
          </a:xfrm>
        </p:spPr>
        <p:txBody>
          <a:bodyPr>
            <a:normAutofit/>
          </a:bodyPr>
          <a:lstStyle/>
          <a:p>
            <a:pPr marL="342900" indent="-342900">
              <a:buFont typeface="Arial" pitchFamily="34" charset="0"/>
              <a:buChar char="•"/>
            </a:pPr>
            <a:r>
              <a:rPr lang="en-US" sz="1800" dirty="0"/>
              <a:t>We have faceted by Request/Process Type "Conservation"</a:t>
            </a:r>
          </a:p>
        </p:txBody>
      </p:sp>
      <p:sp>
        <p:nvSpPr>
          <p:cNvPr id="7" name="Rectangle 6">
            <a:extLst>
              <a:ext uri="{FF2B5EF4-FFF2-40B4-BE49-F238E27FC236}">
                <a16:creationId xmlns:a16="http://schemas.microsoft.com/office/drawing/2014/main" id="{19A57FC1-6A7F-858A-D311-5C26A95AA8A9}"/>
              </a:ext>
            </a:extLst>
          </p:cNvPr>
          <p:cNvSpPr/>
          <p:nvPr/>
        </p:nvSpPr>
        <p:spPr>
          <a:xfrm>
            <a:off x="3008098" y="1806206"/>
            <a:ext cx="1059846" cy="1894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TextBox 7">
            <a:extLst>
              <a:ext uri="{FF2B5EF4-FFF2-40B4-BE49-F238E27FC236}">
                <a16:creationId xmlns:a16="http://schemas.microsoft.com/office/drawing/2014/main" id="{54F7A6F8-B59D-053B-A467-130A2106F810}"/>
              </a:ext>
            </a:extLst>
          </p:cNvPr>
          <p:cNvSpPr txBox="1"/>
          <p:nvPr/>
        </p:nvSpPr>
        <p:spPr>
          <a:xfrm>
            <a:off x="3851920" y="3941643"/>
            <a:ext cx="1984765" cy="523220"/>
          </a:xfrm>
          <a:prstGeom prst="rect">
            <a:avLst/>
          </a:prstGeom>
          <a:solidFill>
            <a:srgbClr val="FFFF00"/>
          </a:solidFill>
          <a:ln>
            <a:solidFill>
              <a:schemeClr val="accent1"/>
            </a:solidFill>
          </a:ln>
        </p:spPr>
        <p:txBody>
          <a:bodyPr wrap="square" rtlCol="0">
            <a:spAutoFit/>
          </a:bodyPr>
          <a:lstStyle/>
          <a:p>
            <a:r>
              <a:rPr lang="en-US" sz="1400" dirty="0"/>
              <a:t>The workflow step is currently “Transit Item"</a:t>
            </a:r>
            <a:endParaRPr lang="en-IL" sz="1400" dirty="0"/>
          </a:p>
        </p:txBody>
      </p:sp>
      <p:cxnSp>
        <p:nvCxnSpPr>
          <p:cNvPr id="9" name="Straight Arrow Connector 8">
            <a:extLst>
              <a:ext uri="{FF2B5EF4-FFF2-40B4-BE49-F238E27FC236}">
                <a16:creationId xmlns:a16="http://schemas.microsoft.com/office/drawing/2014/main" id="{5D013E67-A19F-CAD1-5D32-2DD0C8CA69BA}"/>
              </a:ext>
            </a:extLst>
          </p:cNvPr>
          <p:cNvCxnSpPr>
            <a:cxnSpLocks/>
          </p:cNvCxnSpPr>
          <p:nvPr/>
        </p:nvCxnSpPr>
        <p:spPr>
          <a:xfrm>
            <a:off x="5364088" y="2161038"/>
            <a:ext cx="79208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3851631-9B2A-85C2-1CE7-055FAD1D600C}"/>
              </a:ext>
            </a:extLst>
          </p:cNvPr>
          <p:cNvCxnSpPr>
            <a:cxnSpLocks/>
          </p:cNvCxnSpPr>
          <p:nvPr/>
        </p:nvCxnSpPr>
        <p:spPr>
          <a:xfrm flipV="1">
            <a:off x="5370912" y="2161038"/>
            <a:ext cx="0" cy="1778864"/>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6552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941A05-568D-ADB4-77AA-45D9AD119CD2}"/>
              </a:ext>
            </a:extLst>
          </p:cNvPr>
          <p:cNvPicPr>
            <a:picLocks noChangeAspect="1"/>
          </p:cNvPicPr>
          <p:nvPr/>
        </p:nvPicPr>
        <p:blipFill>
          <a:blip r:embed="rId2"/>
          <a:stretch>
            <a:fillRect/>
          </a:stretch>
        </p:blipFill>
        <p:spPr>
          <a:xfrm>
            <a:off x="0" y="1841715"/>
            <a:ext cx="9144000" cy="146007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Managing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650525"/>
          </a:xfrm>
        </p:spPr>
        <p:txBody>
          <a:bodyPr>
            <a:normAutofit/>
          </a:bodyPr>
          <a:lstStyle/>
          <a:p>
            <a:pPr marL="342900" indent="-342900">
              <a:buFont typeface="Arial" pitchFamily="34" charset="0"/>
              <a:buChar char="•"/>
            </a:pPr>
            <a:r>
              <a:rPr lang="en-US" sz="1800" dirty="0"/>
              <a:t>The repository search also shows that this item is in transit to the Conservation Laboratory</a:t>
            </a:r>
          </a:p>
        </p:txBody>
      </p:sp>
      <p:sp>
        <p:nvSpPr>
          <p:cNvPr id="7" name="Rectangle 6">
            <a:extLst>
              <a:ext uri="{FF2B5EF4-FFF2-40B4-BE49-F238E27FC236}">
                <a16:creationId xmlns:a16="http://schemas.microsoft.com/office/drawing/2014/main" id="{19A57FC1-6A7F-858A-D311-5C26A95AA8A9}"/>
              </a:ext>
            </a:extLst>
          </p:cNvPr>
          <p:cNvSpPr/>
          <p:nvPr/>
        </p:nvSpPr>
        <p:spPr>
          <a:xfrm>
            <a:off x="539552" y="2427926"/>
            <a:ext cx="1584176" cy="1893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32780053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6D549F-9062-6400-02AB-59828CD5B6B4}"/>
              </a:ext>
            </a:extLst>
          </p:cNvPr>
          <p:cNvPicPr>
            <a:picLocks noChangeAspect="1"/>
          </p:cNvPicPr>
          <p:nvPr/>
        </p:nvPicPr>
        <p:blipFill>
          <a:blip r:embed="rId2"/>
          <a:stretch>
            <a:fillRect/>
          </a:stretch>
        </p:blipFill>
        <p:spPr>
          <a:xfrm>
            <a:off x="2566987" y="1612225"/>
            <a:ext cx="4010025" cy="73342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Managing Work Orders</a:t>
            </a:r>
          </a:p>
        </p:txBody>
      </p:sp>
      <p:sp>
        <p:nvSpPr>
          <p:cNvPr id="7" name="Rectangle 6">
            <a:extLst>
              <a:ext uri="{FF2B5EF4-FFF2-40B4-BE49-F238E27FC236}">
                <a16:creationId xmlns:a16="http://schemas.microsoft.com/office/drawing/2014/main" id="{19A57FC1-6A7F-858A-D311-5C26A95AA8A9}"/>
              </a:ext>
            </a:extLst>
          </p:cNvPr>
          <p:cNvSpPr/>
          <p:nvPr/>
        </p:nvSpPr>
        <p:spPr>
          <a:xfrm rot="10800000" flipV="1">
            <a:off x="2843808" y="1923678"/>
            <a:ext cx="1340173" cy="3905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9" name="Picture 8">
            <a:extLst>
              <a:ext uri="{FF2B5EF4-FFF2-40B4-BE49-F238E27FC236}">
                <a16:creationId xmlns:a16="http://schemas.microsoft.com/office/drawing/2014/main" id="{4C208D5D-550E-49EF-3F3E-37D2B3CA2E81}"/>
              </a:ext>
            </a:extLst>
          </p:cNvPr>
          <p:cNvPicPr>
            <a:picLocks noChangeAspect="1"/>
          </p:cNvPicPr>
          <p:nvPr/>
        </p:nvPicPr>
        <p:blipFill>
          <a:blip r:embed="rId3"/>
          <a:stretch>
            <a:fillRect/>
          </a:stretch>
        </p:blipFill>
        <p:spPr>
          <a:xfrm>
            <a:off x="1331640" y="2638255"/>
            <a:ext cx="6303615" cy="1970785"/>
          </a:xfrm>
          <a:prstGeom prst="rect">
            <a:avLst/>
          </a:prstGeom>
          <a:ln>
            <a:solidFill>
              <a:schemeClr val="accent1"/>
            </a:solidFill>
          </a:ln>
        </p:spPr>
      </p:pic>
      <p:sp>
        <p:nvSpPr>
          <p:cNvPr id="10" name="TextBox 9">
            <a:extLst>
              <a:ext uri="{FF2B5EF4-FFF2-40B4-BE49-F238E27FC236}">
                <a16:creationId xmlns:a16="http://schemas.microsoft.com/office/drawing/2014/main" id="{AAAAC84A-A9BF-D745-0E68-D194E3447CF5}"/>
              </a:ext>
            </a:extLst>
          </p:cNvPr>
          <p:cNvSpPr txBox="1"/>
          <p:nvPr/>
        </p:nvSpPr>
        <p:spPr>
          <a:xfrm>
            <a:off x="5148064" y="2715766"/>
            <a:ext cx="2376264" cy="738664"/>
          </a:xfrm>
          <a:prstGeom prst="rect">
            <a:avLst/>
          </a:prstGeom>
          <a:solidFill>
            <a:srgbClr val="FFFF00"/>
          </a:solidFill>
          <a:ln>
            <a:solidFill>
              <a:schemeClr val="accent1"/>
            </a:solidFill>
          </a:ln>
        </p:spPr>
        <p:txBody>
          <a:bodyPr wrap="square" rtlCol="0">
            <a:spAutoFit/>
          </a:bodyPr>
          <a:lstStyle/>
          <a:p>
            <a:r>
              <a:rPr lang="en-US" sz="1400" dirty="0"/>
              <a:t>While scanning in we will set the status to “Conservation Material Initial Evaluation”</a:t>
            </a:r>
          </a:p>
        </p:txBody>
      </p:sp>
      <p:cxnSp>
        <p:nvCxnSpPr>
          <p:cNvPr id="12" name="Straight Arrow Connector 11">
            <a:extLst>
              <a:ext uri="{FF2B5EF4-FFF2-40B4-BE49-F238E27FC236}">
                <a16:creationId xmlns:a16="http://schemas.microsoft.com/office/drawing/2014/main" id="{1D481CE9-22C1-B554-7DB2-723B61BF06DC}"/>
              </a:ext>
            </a:extLst>
          </p:cNvPr>
          <p:cNvCxnSpPr/>
          <p:nvPr/>
        </p:nvCxnSpPr>
        <p:spPr>
          <a:xfrm flipH="1">
            <a:off x="4644008" y="3579862"/>
            <a:ext cx="122413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4BDEC42-F95C-D931-FC53-5AD1A3BE29E7}"/>
              </a:ext>
            </a:extLst>
          </p:cNvPr>
          <p:cNvCxnSpPr>
            <a:cxnSpLocks/>
          </p:cNvCxnSpPr>
          <p:nvPr/>
        </p:nvCxnSpPr>
        <p:spPr>
          <a:xfrm>
            <a:off x="5868144" y="3454430"/>
            <a:ext cx="0" cy="125432"/>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Content Placeholder 3">
            <a:extLst>
              <a:ext uri="{FF2B5EF4-FFF2-40B4-BE49-F238E27FC236}">
                <a16:creationId xmlns:a16="http://schemas.microsoft.com/office/drawing/2014/main" id="{1F90E894-00B7-55EA-B52B-3CD211BEDC58}"/>
              </a:ext>
            </a:extLst>
          </p:cNvPr>
          <p:cNvSpPr>
            <a:spLocks noGrp="1"/>
          </p:cNvSpPr>
          <p:nvPr>
            <p:ph idx="1"/>
          </p:nvPr>
        </p:nvSpPr>
        <p:spPr>
          <a:xfrm>
            <a:off x="395536" y="771551"/>
            <a:ext cx="8424936" cy="720080"/>
          </a:xfrm>
        </p:spPr>
        <p:txBody>
          <a:bodyPr>
            <a:normAutofit/>
          </a:bodyPr>
          <a:lstStyle/>
          <a:p>
            <a:pPr marL="342900" indent="-342900">
              <a:buFont typeface="Arial" pitchFamily="34" charset="0"/>
              <a:buChar char="•"/>
            </a:pPr>
            <a:r>
              <a:rPr lang="en-US" sz="1800" dirty="0"/>
              <a:t>We will scan in the item at the "Conservation Laboratory" and set status to "Conservation Material Initial Evaluation"</a:t>
            </a:r>
          </a:p>
        </p:txBody>
      </p:sp>
    </p:spTree>
    <p:extLst>
      <p:ext uri="{BB962C8B-B14F-4D97-AF65-F5344CB8AC3E}">
        <p14:creationId xmlns:p14="http://schemas.microsoft.com/office/powerpoint/2010/main" val="17976692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B1D03D-429A-48A7-7B9D-E42038DEA848}"/>
              </a:ext>
            </a:extLst>
          </p:cNvPr>
          <p:cNvPicPr>
            <a:picLocks noChangeAspect="1"/>
          </p:cNvPicPr>
          <p:nvPr/>
        </p:nvPicPr>
        <p:blipFill>
          <a:blip r:embed="rId2"/>
          <a:stretch>
            <a:fillRect/>
          </a:stretch>
        </p:blipFill>
        <p:spPr>
          <a:xfrm>
            <a:off x="0" y="1630238"/>
            <a:ext cx="9144000" cy="188302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Managing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648072"/>
          </a:xfrm>
        </p:spPr>
        <p:txBody>
          <a:bodyPr>
            <a:normAutofit/>
          </a:bodyPr>
          <a:lstStyle/>
          <a:p>
            <a:pPr marL="342900" indent="-342900">
              <a:buFont typeface="Arial" pitchFamily="34" charset="0"/>
              <a:buChar char="•"/>
            </a:pPr>
            <a:r>
              <a:rPr lang="en-US" sz="1800" dirty="0"/>
              <a:t>The item has been scanned in and is being managed locally</a:t>
            </a:r>
          </a:p>
        </p:txBody>
      </p:sp>
      <p:sp>
        <p:nvSpPr>
          <p:cNvPr id="8" name="Rectangle 7">
            <a:extLst>
              <a:ext uri="{FF2B5EF4-FFF2-40B4-BE49-F238E27FC236}">
                <a16:creationId xmlns:a16="http://schemas.microsoft.com/office/drawing/2014/main" id="{78A944E4-A0AA-E7E8-8438-F87B4E0D0293}"/>
              </a:ext>
            </a:extLst>
          </p:cNvPr>
          <p:cNvSpPr/>
          <p:nvPr/>
        </p:nvSpPr>
        <p:spPr>
          <a:xfrm rot="10800000" flipV="1">
            <a:off x="1979712" y="3003798"/>
            <a:ext cx="720080"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0" name="TextBox 9">
            <a:extLst>
              <a:ext uri="{FF2B5EF4-FFF2-40B4-BE49-F238E27FC236}">
                <a16:creationId xmlns:a16="http://schemas.microsoft.com/office/drawing/2014/main" id="{50AF867A-DE65-CDBE-6E6A-6303885C7916}"/>
              </a:ext>
            </a:extLst>
          </p:cNvPr>
          <p:cNvSpPr txBox="1"/>
          <p:nvPr/>
        </p:nvSpPr>
        <p:spPr>
          <a:xfrm>
            <a:off x="6300192" y="2313899"/>
            <a:ext cx="2416812" cy="523220"/>
          </a:xfrm>
          <a:prstGeom prst="rect">
            <a:avLst/>
          </a:prstGeom>
          <a:solidFill>
            <a:srgbClr val="FFFF00"/>
          </a:solidFill>
          <a:ln>
            <a:solidFill>
              <a:schemeClr val="accent1"/>
            </a:solidFill>
          </a:ln>
        </p:spPr>
        <p:txBody>
          <a:bodyPr wrap="square" rtlCol="0">
            <a:spAutoFit/>
          </a:bodyPr>
          <a:lstStyle/>
          <a:p>
            <a:r>
              <a:rPr lang="en-US" sz="1400" dirty="0"/>
              <a:t>This is the note we added when creating the work order</a:t>
            </a:r>
            <a:endParaRPr lang="en-IL" sz="1400" dirty="0"/>
          </a:p>
        </p:txBody>
      </p:sp>
      <p:cxnSp>
        <p:nvCxnSpPr>
          <p:cNvPr id="11" name="Straight Arrow Connector 10">
            <a:extLst>
              <a:ext uri="{FF2B5EF4-FFF2-40B4-BE49-F238E27FC236}">
                <a16:creationId xmlns:a16="http://schemas.microsoft.com/office/drawing/2014/main" id="{44B7B0C2-D888-5AF2-19C7-33FF094E18F9}"/>
              </a:ext>
            </a:extLst>
          </p:cNvPr>
          <p:cNvCxnSpPr>
            <a:cxnSpLocks/>
          </p:cNvCxnSpPr>
          <p:nvPr/>
        </p:nvCxnSpPr>
        <p:spPr>
          <a:xfrm flipV="1">
            <a:off x="7956376" y="2022578"/>
            <a:ext cx="432048" cy="2913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5475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10293-A0B2-83AE-82DB-BE7CDDEC37D0}"/>
              </a:ext>
            </a:extLst>
          </p:cNvPr>
          <p:cNvPicPr>
            <a:picLocks noChangeAspect="1"/>
          </p:cNvPicPr>
          <p:nvPr/>
        </p:nvPicPr>
        <p:blipFill>
          <a:blip r:embed="rId2"/>
          <a:stretch>
            <a:fillRect/>
          </a:stretch>
        </p:blipFill>
        <p:spPr>
          <a:xfrm>
            <a:off x="3576637" y="2436862"/>
            <a:ext cx="1990725" cy="11430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Managing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1093813"/>
          </a:xfrm>
        </p:spPr>
        <p:txBody>
          <a:bodyPr>
            <a:normAutofit/>
          </a:bodyPr>
          <a:lstStyle/>
          <a:p>
            <a:pPr marL="342900" indent="-342900"/>
            <a:r>
              <a:rPr lang="en-US" sz="1800" dirty="0"/>
              <a:t>At any time, the staff user at the Conservation Laboratory can choose "Fulfillment &gt; Resource Requests &gt;  Manage In Process Items" to get a real-time list of all items in the department</a:t>
            </a:r>
          </a:p>
          <a:p>
            <a:pPr marL="342900" indent="-342900">
              <a:buFont typeface="Arial" pitchFamily="34" charset="0"/>
              <a:buChar char="•"/>
            </a:pPr>
            <a:endParaRPr lang="en-US" sz="1800" dirty="0"/>
          </a:p>
        </p:txBody>
      </p:sp>
      <p:sp>
        <p:nvSpPr>
          <p:cNvPr id="8" name="Rectangle 7">
            <a:extLst>
              <a:ext uri="{FF2B5EF4-FFF2-40B4-BE49-F238E27FC236}">
                <a16:creationId xmlns:a16="http://schemas.microsoft.com/office/drawing/2014/main" id="{78A944E4-A0AA-E7E8-8438-F87B4E0D0293}"/>
              </a:ext>
            </a:extLst>
          </p:cNvPr>
          <p:cNvSpPr/>
          <p:nvPr/>
        </p:nvSpPr>
        <p:spPr>
          <a:xfrm rot="10800000" flipV="1">
            <a:off x="3587784" y="2836551"/>
            <a:ext cx="1560280" cy="1718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0333551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902A95B-3545-E1E3-03FD-80828AF094C4}"/>
              </a:ext>
            </a:extLst>
          </p:cNvPr>
          <p:cNvPicPr>
            <a:picLocks noChangeAspect="1"/>
          </p:cNvPicPr>
          <p:nvPr/>
        </p:nvPicPr>
        <p:blipFill>
          <a:blip r:embed="rId2"/>
          <a:stretch>
            <a:fillRect/>
          </a:stretch>
        </p:blipFill>
        <p:spPr>
          <a:xfrm>
            <a:off x="0" y="2647785"/>
            <a:ext cx="9144000" cy="107609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Managing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437495"/>
          </a:xfrm>
        </p:spPr>
        <p:txBody>
          <a:bodyPr>
            <a:normAutofit/>
          </a:bodyPr>
          <a:lstStyle/>
          <a:p>
            <a:pPr marL="342900" indent="-342900"/>
            <a:r>
              <a:rPr lang="en-US" sz="1800" dirty="0"/>
              <a:t>Manage In Process Items</a:t>
            </a:r>
          </a:p>
          <a:p>
            <a:pPr marL="342900" indent="-342900">
              <a:buFont typeface="Arial" pitchFamily="34" charset="0"/>
              <a:buChar char="•"/>
            </a:pPr>
            <a:endParaRPr lang="en-US" sz="1800" dirty="0"/>
          </a:p>
        </p:txBody>
      </p:sp>
      <p:sp>
        <p:nvSpPr>
          <p:cNvPr id="6" name="Rectangle 5">
            <a:extLst>
              <a:ext uri="{FF2B5EF4-FFF2-40B4-BE49-F238E27FC236}">
                <a16:creationId xmlns:a16="http://schemas.microsoft.com/office/drawing/2014/main" id="{E5752B0A-ADD1-5ECB-AF70-B33ACA78EE15}"/>
              </a:ext>
            </a:extLst>
          </p:cNvPr>
          <p:cNvSpPr/>
          <p:nvPr/>
        </p:nvSpPr>
        <p:spPr>
          <a:xfrm>
            <a:off x="165239" y="3103102"/>
            <a:ext cx="2908865" cy="1345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B4CD1A2-4F0D-0F7B-0DDF-9379AE102E6B}"/>
              </a:ext>
            </a:extLst>
          </p:cNvPr>
          <p:cNvSpPr txBox="1"/>
          <p:nvPr/>
        </p:nvSpPr>
        <p:spPr>
          <a:xfrm>
            <a:off x="3125305" y="2476333"/>
            <a:ext cx="3441832" cy="276999"/>
          </a:xfrm>
          <a:prstGeom prst="rect">
            <a:avLst/>
          </a:prstGeom>
          <a:solidFill>
            <a:srgbClr val="FFFF00"/>
          </a:solidFill>
          <a:ln>
            <a:solidFill>
              <a:schemeClr val="tx1"/>
            </a:solidFill>
          </a:ln>
        </p:spPr>
        <p:txBody>
          <a:bodyPr wrap="square" rtlCol="0">
            <a:spAutoFit/>
          </a:bodyPr>
          <a:lstStyle/>
          <a:p>
            <a:r>
              <a:rPr lang="en-US" sz="1200" dirty="0"/>
              <a:t>The work orders can be filtered by various statuses</a:t>
            </a:r>
          </a:p>
        </p:txBody>
      </p:sp>
      <p:cxnSp>
        <p:nvCxnSpPr>
          <p:cNvPr id="8" name="Straight Connector 7">
            <a:extLst>
              <a:ext uri="{FF2B5EF4-FFF2-40B4-BE49-F238E27FC236}">
                <a16:creationId xmlns:a16="http://schemas.microsoft.com/office/drawing/2014/main" id="{F0E784D9-4A99-B691-1E68-C39040AE000C}"/>
              </a:ext>
            </a:extLst>
          </p:cNvPr>
          <p:cNvCxnSpPr>
            <a:cxnSpLocks/>
          </p:cNvCxnSpPr>
          <p:nvPr/>
        </p:nvCxnSpPr>
        <p:spPr bwMode="auto">
          <a:xfrm flipH="1">
            <a:off x="2863446" y="2754682"/>
            <a:ext cx="457302" cy="348420"/>
          </a:xfrm>
          <a:prstGeom prst="line">
            <a:avLst/>
          </a:prstGeom>
          <a:solidFill>
            <a:schemeClr val="accent1"/>
          </a:solidFill>
          <a:ln w="28575" cap="flat" cmpd="sng" algn="ctr">
            <a:solidFill>
              <a:srgbClr val="FF0000"/>
            </a:solidFill>
            <a:prstDash val="solid"/>
            <a:round/>
            <a:headEnd type="none" w="med" len="med"/>
            <a:tailEnd type="triangle" w="med" len="med"/>
          </a:ln>
          <a:effectLst/>
        </p:spPr>
      </p:cxnSp>
      <p:sp>
        <p:nvSpPr>
          <p:cNvPr id="9" name="TextBox 8">
            <a:extLst>
              <a:ext uri="{FF2B5EF4-FFF2-40B4-BE49-F238E27FC236}">
                <a16:creationId xmlns:a16="http://schemas.microsoft.com/office/drawing/2014/main" id="{2AC859CE-5BEA-B658-0D46-B9E9F4999022}"/>
              </a:ext>
            </a:extLst>
          </p:cNvPr>
          <p:cNvSpPr txBox="1"/>
          <p:nvPr/>
        </p:nvSpPr>
        <p:spPr>
          <a:xfrm>
            <a:off x="1535498" y="1862453"/>
            <a:ext cx="3261288" cy="276999"/>
          </a:xfrm>
          <a:prstGeom prst="rect">
            <a:avLst/>
          </a:prstGeom>
          <a:solidFill>
            <a:srgbClr val="FFFF00"/>
          </a:solidFill>
          <a:ln>
            <a:solidFill>
              <a:schemeClr val="tx1"/>
            </a:solidFill>
          </a:ln>
        </p:spPr>
        <p:txBody>
          <a:bodyPr wrap="square" rtlCol="0">
            <a:spAutoFit/>
          </a:bodyPr>
          <a:lstStyle/>
          <a:p>
            <a:r>
              <a:rPr lang="en-US" sz="1200" dirty="0"/>
              <a:t>The work orders can searched by various indexes</a:t>
            </a:r>
          </a:p>
        </p:txBody>
      </p:sp>
      <p:cxnSp>
        <p:nvCxnSpPr>
          <p:cNvPr id="10" name="Straight Connector 9">
            <a:extLst>
              <a:ext uri="{FF2B5EF4-FFF2-40B4-BE49-F238E27FC236}">
                <a16:creationId xmlns:a16="http://schemas.microsoft.com/office/drawing/2014/main" id="{A2D41E72-3DA9-7A20-9B6B-13D00D392821}"/>
              </a:ext>
            </a:extLst>
          </p:cNvPr>
          <p:cNvCxnSpPr>
            <a:cxnSpLocks/>
          </p:cNvCxnSpPr>
          <p:nvPr/>
        </p:nvCxnSpPr>
        <p:spPr bwMode="auto">
          <a:xfrm flipH="1">
            <a:off x="1081669" y="2140127"/>
            <a:ext cx="817652" cy="788765"/>
          </a:xfrm>
          <a:prstGeom prst="line">
            <a:avLst/>
          </a:prstGeom>
          <a:solidFill>
            <a:schemeClr val="accent1"/>
          </a:solidFill>
          <a:ln w="28575" cap="flat" cmpd="sng" algn="ctr">
            <a:solidFill>
              <a:srgbClr val="FF0000"/>
            </a:solidFill>
            <a:prstDash val="solid"/>
            <a:round/>
            <a:headEnd type="none" w="med" len="med"/>
            <a:tailEnd type="triangle" w="med" len="med"/>
          </a:ln>
          <a:effectLst/>
        </p:spPr>
      </p:cxnSp>
      <p:sp>
        <p:nvSpPr>
          <p:cNvPr id="11" name="TextBox 10">
            <a:extLst>
              <a:ext uri="{FF2B5EF4-FFF2-40B4-BE49-F238E27FC236}">
                <a16:creationId xmlns:a16="http://schemas.microsoft.com/office/drawing/2014/main" id="{546F427C-534B-6119-F215-76E478532EBF}"/>
              </a:ext>
            </a:extLst>
          </p:cNvPr>
          <p:cNvSpPr txBox="1"/>
          <p:nvPr/>
        </p:nvSpPr>
        <p:spPr>
          <a:xfrm>
            <a:off x="1619672" y="4137759"/>
            <a:ext cx="6210618" cy="461665"/>
          </a:xfrm>
          <a:prstGeom prst="rect">
            <a:avLst/>
          </a:prstGeom>
          <a:solidFill>
            <a:srgbClr val="FFFF00"/>
          </a:solidFill>
          <a:ln>
            <a:solidFill>
              <a:schemeClr val="tx1"/>
            </a:solidFill>
          </a:ln>
        </p:spPr>
        <p:txBody>
          <a:bodyPr wrap="square" rtlCol="0">
            <a:spAutoFit/>
          </a:bodyPr>
          <a:lstStyle/>
          <a:p>
            <a:r>
              <a:rPr lang="en-US" sz="1200" dirty="0"/>
              <a:t>The reason the "End of activity is two days later than the "Date received at department" is because in the "general details" tab of the department we defined "Work time (days)" as "2".</a:t>
            </a:r>
          </a:p>
        </p:txBody>
      </p:sp>
      <p:cxnSp>
        <p:nvCxnSpPr>
          <p:cNvPr id="12" name="Straight Connector 11">
            <a:extLst>
              <a:ext uri="{FF2B5EF4-FFF2-40B4-BE49-F238E27FC236}">
                <a16:creationId xmlns:a16="http://schemas.microsoft.com/office/drawing/2014/main" id="{A5ECC4B8-B673-50D4-F671-CC8A8D7282C9}"/>
              </a:ext>
            </a:extLst>
          </p:cNvPr>
          <p:cNvCxnSpPr>
            <a:cxnSpLocks/>
          </p:cNvCxnSpPr>
          <p:nvPr/>
        </p:nvCxnSpPr>
        <p:spPr bwMode="auto">
          <a:xfrm flipV="1">
            <a:off x="4932040" y="3594388"/>
            <a:ext cx="0" cy="543371"/>
          </a:xfrm>
          <a:prstGeom prst="line">
            <a:avLst/>
          </a:prstGeom>
          <a:solidFill>
            <a:schemeClr val="accent1"/>
          </a:solidFill>
          <a:ln w="28575" cap="flat" cmpd="sng" algn="ctr">
            <a:solidFill>
              <a:srgbClr val="FF0000"/>
            </a:solidFill>
            <a:prstDash val="solid"/>
            <a:round/>
            <a:headEnd type="none" w="med" len="med"/>
            <a:tailEnd type="triangle" w="med" len="med"/>
          </a:ln>
          <a:effectLst/>
        </p:spPr>
      </p:cxnSp>
      <p:sp>
        <p:nvSpPr>
          <p:cNvPr id="16" name="TextBox 15">
            <a:extLst>
              <a:ext uri="{FF2B5EF4-FFF2-40B4-BE49-F238E27FC236}">
                <a16:creationId xmlns:a16="http://schemas.microsoft.com/office/drawing/2014/main" id="{14835DBE-38F4-FEEA-E593-CCAD5DEB6E3F}"/>
              </a:ext>
            </a:extLst>
          </p:cNvPr>
          <p:cNvSpPr txBox="1"/>
          <p:nvPr/>
        </p:nvSpPr>
        <p:spPr>
          <a:xfrm>
            <a:off x="6488350" y="1693806"/>
            <a:ext cx="2240304" cy="276999"/>
          </a:xfrm>
          <a:prstGeom prst="rect">
            <a:avLst/>
          </a:prstGeom>
          <a:solidFill>
            <a:srgbClr val="FFFF00"/>
          </a:solidFill>
          <a:ln>
            <a:solidFill>
              <a:schemeClr val="tx1"/>
            </a:solidFill>
          </a:ln>
        </p:spPr>
        <p:txBody>
          <a:bodyPr wrap="square" rtlCol="0">
            <a:spAutoFit/>
          </a:bodyPr>
          <a:lstStyle/>
          <a:p>
            <a:r>
              <a:rPr lang="en-US" sz="1200" dirty="0"/>
              <a:t>Soon we will do “Change Status”</a:t>
            </a:r>
          </a:p>
        </p:txBody>
      </p:sp>
      <p:cxnSp>
        <p:nvCxnSpPr>
          <p:cNvPr id="17" name="Straight Connector 16">
            <a:extLst>
              <a:ext uri="{FF2B5EF4-FFF2-40B4-BE49-F238E27FC236}">
                <a16:creationId xmlns:a16="http://schemas.microsoft.com/office/drawing/2014/main" id="{E3D718B4-03A7-208C-EF95-16B19D4071B4}"/>
              </a:ext>
            </a:extLst>
          </p:cNvPr>
          <p:cNvCxnSpPr>
            <a:cxnSpLocks/>
          </p:cNvCxnSpPr>
          <p:nvPr/>
        </p:nvCxnSpPr>
        <p:spPr bwMode="auto">
          <a:xfrm>
            <a:off x="7830290" y="1970805"/>
            <a:ext cx="441030" cy="922069"/>
          </a:xfrm>
          <a:prstGeom prst="line">
            <a:avLst/>
          </a:prstGeom>
          <a:solidFill>
            <a:schemeClr val="accent1"/>
          </a:solidFill>
          <a:ln w="28575" cap="flat" cmpd="sng" algn="ctr">
            <a:solidFill>
              <a:srgbClr val="FF0000"/>
            </a:solidFill>
            <a:prstDash val="solid"/>
            <a:round/>
            <a:headEnd type="none" w="med" len="med"/>
            <a:tailEnd type="triangle" w="med" len="med"/>
          </a:ln>
          <a:effectLst/>
        </p:spPr>
      </p:cxnSp>
      <p:sp>
        <p:nvSpPr>
          <p:cNvPr id="19" name="Rectangle 18">
            <a:extLst>
              <a:ext uri="{FF2B5EF4-FFF2-40B4-BE49-F238E27FC236}">
                <a16:creationId xmlns:a16="http://schemas.microsoft.com/office/drawing/2014/main" id="{AB23A2D1-49C4-7CFC-6BE1-C728AB9CBEAF}"/>
              </a:ext>
            </a:extLst>
          </p:cNvPr>
          <p:cNvSpPr/>
          <p:nvPr/>
        </p:nvSpPr>
        <p:spPr>
          <a:xfrm>
            <a:off x="8050805" y="2892874"/>
            <a:ext cx="553643" cy="1714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117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457200" indent="-457200">
              <a:buFont typeface="Arial" panose="020B0604020202020204" pitchFamily="34" charset="0"/>
              <a:buChar char="•"/>
            </a:pPr>
            <a:r>
              <a:rPr lang="en-US" sz="1800" dirty="0"/>
              <a:t>Each work order type has at least one department, and it is common to have only one department.</a:t>
            </a:r>
          </a:p>
          <a:p>
            <a:pPr marL="457200" indent="-457200">
              <a:buFont typeface="Arial" panose="020B0604020202020204" pitchFamily="34" charset="0"/>
              <a:buChar char="•"/>
            </a:pPr>
            <a:r>
              <a:rPr lang="en-US" sz="1800" dirty="0"/>
              <a:t>The department is a place in the library where the actual work on the work order type is done</a:t>
            </a:r>
          </a:p>
          <a:p>
            <a:pPr marL="457200" indent="-457200">
              <a:buFont typeface="Arial" panose="020B0604020202020204" pitchFamily="34" charset="0"/>
              <a:buChar char="•"/>
            </a:pPr>
            <a:endParaRPr lang="en-US" sz="1800" dirty="0"/>
          </a:p>
          <a:p>
            <a:pPr marL="457200" indent="-457200">
              <a:buFont typeface="Arial" panose="020B0604020202020204" pitchFamily="34" charset="0"/>
              <a:buChar char="•"/>
            </a:pPr>
            <a:r>
              <a:rPr lang="en-US" sz="1800" dirty="0"/>
              <a:t>Each work order type has at least one status, but typically several.  </a:t>
            </a:r>
          </a:p>
          <a:p>
            <a:pPr marL="457200" indent="-457200">
              <a:buFont typeface="Arial" panose="020B0604020202020204" pitchFamily="34" charset="0"/>
              <a:buChar char="•"/>
            </a:pPr>
            <a:r>
              <a:rPr lang="en-US" sz="1800" dirty="0"/>
              <a:t>For example: a work order of type "binding" could have statuses "gluing", "sewing", and so forth, while a work order of type "digitization" could have statuses "in scanning room", "digitizing", "document delivery", and so forth.</a:t>
            </a:r>
          </a:p>
        </p:txBody>
      </p:sp>
    </p:spTree>
    <p:extLst>
      <p:ext uri="{BB962C8B-B14F-4D97-AF65-F5344CB8AC3E}">
        <p14:creationId xmlns:p14="http://schemas.microsoft.com/office/powerpoint/2010/main" val="37530566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Managing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pPr marL="342900" indent="-342900">
              <a:buFont typeface="Arial" pitchFamily="34" charset="0"/>
              <a:buChar char="•"/>
            </a:pPr>
            <a:r>
              <a:rPr lang="en-US" sz="1800" dirty="0"/>
              <a:t>While the item is in the Conservation Laboratory the status of the work order changes accordingly.</a:t>
            </a:r>
          </a:p>
          <a:p>
            <a:pPr marL="342900" indent="-342900">
              <a:buFont typeface="Arial" pitchFamily="34" charset="0"/>
              <a:buChar char="•"/>
            </a:pPr>
            <a:r>
              <a:rPr lang="en-US" sz="1800" dirty="0"/>
              <a:t>When we first scanned it in we gave it status "Conservation Material Initial Evaluation".</a:t>
            </a:r>
          </a:p>
          <a:p>
            <a:pPr marL="342900" indent="-342900">
              <a:buFont typeface="Arial" pitchFamily="34" charset="0"/>
              <a:buChar char="•"/>
            </a:pPr>
            <a:r>
              <a:rPr lang="en-US" sz="1800" dirty="0"/>
              <a:t>Now we have completed the initial evaluation and will change it to status "Conservation Material Sewing and Rebinding"</a:t>
            </a:r>
          </a:p>
          <a:p>
            <a:pPr marL="342900" indent="-342900">
              <a:buFont typeface="Arial" pitchFamily="34" charset="0"/>
              <a:buChar char="•"/>
            </a:pPr>
            <a:endParaRPr lang="en-US" sz="1800" dirty="0"/>
          </a:p>
        </p:txBody>
      </p:sp>
    </p:spTree>
    <p:extLst>
      <p:ext uri="{BB962C8B-B14F-4D97-AF65-F5344CB8AC3E}">
        <p14:creationId xmlns:p14="http://schemas.microsoft.com/office/powerpoint/2010/main" val="16154927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278B4B9-ABE8-40B2-7571-7EA994EDB36F}"/>
              </a:ext>
            </a:extLst>
          </p:cNvPr>
          <p:cNvPicPr>
            <a:picLocks noChangeAspect="1"/>
          </p:cNvPicPr>
          <p:nvPr/>
        </p:nvPicPr>
        <p:blipFill>
          <a:blip r:embed="rId2"/>
          <a:stretch>
            <a:fillRect/>
          </a:stretch>
        </p:blipFill>
        <p:spPr>
          <a:xfrm>
            <a:off x="0" y="1675772"/>
            <a:ext cx="9144000" cy="179195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Managing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47959"/>
          </a:xfrm>
        </p:spPr>
        <p:txBody>
          <a:bodyPr>
            <a:normAutofit lnSpcReduction="10000"/>
          </a:bodyPr>
          <a:lstStyle/>
          <a:p>
            <a:pPr marL="342900" indent="-342900">
              <a:buFont typeface="Arial" pitchFamily="34" charset="0"/>
              <a:buChar char="•"/>
            </a:pPr>
            <a:r>
              <a:rPr lang="en-US" sz="1800" dirty="0"/>
              <a:t>Change status to "Conservation Material Sewing and Rebinding"</a:t>
            </a:r>
          </a:p>
          <a:p>
            <a:pPr marL="342900" indent="-342900">
              <a:buFont typeface="Arial" pitchFamily="34" charset="0"/>
              <a:buChar char="•"/>
            </a:pPr>
            <a:endParaRPr lang="en-US" sz="1800" dirty="0"/>
          </a:p>
        </p:txBody>
      </p:sp>
      <p:sp>
        <p:nvSpPr>
          <p:cNvPr id="6" name="Rectangle 5">
            <a:extLst>
              <a:ext uri="{FF2B5EF4-FFF2-40B4-BE49-F238E27FC236}">
                <a16:creationId xmlns:a16="http://schemas.microsoft.com/office/drawing/2014/main" id="{8035029E-FF23-1CAA-C597-43FC92631B84}"/>
              </a:ext>
            </a:extLst>
          </p:cNvPr>
          <p:cNvSpPr/>
          <p:nvPr/>
        </p:nvSpPr>
        <p:spPr>
          <a:xfrm>
            <a:off x="1894" y="1696244"/>
            <a:ext cx="609666" cy="1758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Rectangle 6">
            <a:extLst>
              <a:ext uri="{FF2B5EF4-FFF2-40B4-BE49-F238E27FC236}">
                <a16:creationId xmlns:a16="http://schemas.microsoft.com/office/drawing/2014/main" id="{26AAC66B-DB5E-92F8-E4AC-48B8D4CC0F5E}"/>
              </a:ext>
            </a:extLst>
          </p:cNvPr>
          <p:cNvSpPr/>
          <p:nvPr/>
        </p:nvSpPr>
        <p:spPr>
          <a:xfrm>
            <a:off x="7452320" y="2994699"/>
            <a:ext cx="1080120" cy="2251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Rectangle 7">
            <a:extLst>
              <a:ext uri="{FF2B5EF4-FFF2-40B4-BE49-F238E27FC236}">
                <a16:creationId xmlns:a16="http://schemas.microsoft.com/office/drawing/2014/main" id="{6B107306-AEBE-64E3-B081-D5076D939557}"/>
              </a:ext>
            </a:extLst>
          </p:cNvPr>
          <p:cNvSpPr/>
          <p:nvPr/>
        </p:nvSpPr>
        <p:spPr>
          <a:xfrm>
            <a:off x="8100392" y="1923678"/>
            <a:ext cx="504056" cy="2251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0" name="Rectangle 9">
            <a:extLst>
              <a:ext uri="{FF2B5EF4-FFF2-40B4-BE49-F238E27FC236}">
                <a16:creationId xmlns:a16="http://schemas.microsoft.com/office/drawing/2014/main" id="{DB94DE78-A2B1-E910-6FAA-AEFCB8AC3316}"/>
              </a:ext>
            </a:extLst>
          </p:cNvPr>
          <p:cNvSpPr/>
          <p:nvPr/>
        </p:nvSpPr>
        <p:spPr>
          <a:xfrm>
            <a:off x="467544" y="2427734"/>
            <a:ext cx="216024"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38287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8A12F4-F834-1821-CE36-0AFB0C6F2485}"/>
              </a:ext>
            </a:extLst>
          </p:cNvPr>
          <p:cNvPicPr>
            <a:picLocks noChangeAspect="1"/>
          </p:cNvPicPr>
          <p:nvPr/>
        </p:nvPicPr>
        <p:blipFill>
          <a:blip r:embed="rId2"/>
          <a:stretch>
            <a:fillRect/>
          </a:stretch>
        </p:blipFill>
        <p:spPr>
          <a:xfrm>
            <a:off x="0" y="2077102"/>
            <a:ext cx="9144000" cy="98929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Managing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04056"/>
          </a:xfrm>
        </p:spPr>
        <p:txBody>
          <a:bodyPr>
            <a:normAutofit/>
          </a:bodyPr>
          <a:lstStyle/>
          <a:p>
            <a:pPr marL="342900" indent="-342900">
              <a:buFont typeface="Arial" pitchFamily="34" charset="0"/>
              <a:buChar char="•"/>
            </a:pPr>
            <a:r>
              <a:rPr lang="en-US" sz="1800" dirty="0"/>
              <a:t>The status has changed</a:t>
            </a:r>
          </a:p>
          <a:p>
            <a:pPr marL="342900" indent="-342900">
              <a:buFont typeface="Arial" pitchFamily="34" charset="0"/>
              <a:buChar char="•"/>
            </a:pPr>
            <a:endParaRPr lang="en-US" sz="1800" dirty="0"/>
          </a:p>
        </p:txBody>
      </p:sp>
      <p:sp>
        <p:nvSpPr>
          <p:cNvPr id="7" name="Rectangle 6">
            <a:extLst>
              <a:ext uri="{FF2B5EF4-FFF2-40B4-BE49-F238E27FC236}">
                <a16:creationId xmlns:a16="http://schemas.microsoft.com/office/drawing/2014/main" id="{26AAC66B-DB5E-92F8-E4AC-48B8D4CC0F5E}"/>
              </a:ext>
            </a:extLst>
          </p:cNvPr>
          <p:cNvSpPr/>
          <p:nvPr/>
        </p:nvSpPr>
        <p:spPr>
          <a:xfrm>
            <a:off x="3275856" y="2643758"/>
            <a:ext cx="720080" cy="4226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2766343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Managing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715393"/>
          </a:xfrm>
        </p:spPr>
        <p:txBody>
          <a:bodyPr>
            <a:normAutofit fontScale="77500" lnSpcReduction="20000"/>
          </a:bodyPr>
          <a:lstStyle/>
          <a:p>
            <a:pPr marL="342900" indent="-342900">
              <a:buFont typeface="Arial" pitchFamily="34" charset="0"/>
              <a:buChar char="•"/>
            </a:pPr>
            <a:r>
              <a:rPr lang="en-US" sz="1800" dirty="0"/>
              <a:t>It is also possible to change the status by scanning it in at the Conservation Materials Laboratory via "Fulfillment &gt; Resource Requests &gt; Scan In Items"</a:t>
            </a:r>
          </a:p>
          <a:p>
            <a:pPr marL="342900" indent="-342900">
              <a:buFont typeface="Arial" pitchFamily="34" charset="0"/>
              <a:buChar char="•"/>
            </a:pPr>
            <a:r>
              <a:rPr lang="en-US" sz="1800" dirty="0"/>
              <a:t>Now we are changing the status to “Conservation Material Fumigation”</a:t>
            </a:r>
          </a:p>
          <a:p>
            <a:pPr marL="342900" indent="-342900">
              <a:buFont typeface="Arial" pitchFamily="34" charset="0"/>
              <a:buChar char="•"/>
            </a:pPr>
            <a:endParaRPr lang="en-US" sz="1800" dirty="0"/>
          </a:p>
        </p:txBody>
      </p:sp>
      <p:sp>
        <p:nvSpPr>
          <p:cNvPr id="7" name="Rectangle 6">
            <a:extLst>
              <a:ext uri="{FF2B5EF4-FFF2-40B4-BE49-F238E27FC236}">
                <a16:creationId xmlns:a16="http://schemas.microsoft.com/office/drawing/2014/main" id="{26AAC66B-DB5E-92F8-E4AC-48B8D4CC0F5E}"/>
              </a:ext>
            </a:extLst>
          </p:cNvPr>
          <p:cNvSpPr/>
          <p:nvPr/>
        </p:nvSpPr>
        <p:spPr>
          <a:xfrm>
            <a:off x="2411760" y="3043907"/>
            <a:ext cx="3312368"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Rectangle 7">
            <a:extLst>
              <a:ext uri="{FF2B5EF4-FFF2-40B4-BE49-F238E27FC236}">
                <a16:creationId xmlns:a16="http://schemas.microsoft.com/office/drawing/2014/main" id="{D6BEA39A-08B8-6CDC-701D-5119369AB7AC}"/>
              </a:ext>
            </a:extLst>
          </p:cNvPr>
          <p:cNvSpPr/>
          <p:nvPr/>
        </p:nvSpPr>
        <p:spPr>
          <a:xfrm>
            <a:off x="2195736" y="3651870"/>
            <a:ext cx="1872208"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5" name="Picture 4">
            <a:extLst>
              <a:ext uri="{FF2B5EF4-FFF2-40B4-BE49-F238E27FC236}">
                <a16:creationId xmlns:a16="http://schemas.microsoft.com/office/drawing/2014/main" id="{24BA2BF0-DE03-457D-52F0-74102CA092C0}"/>
              </a:ext>
            </a:extLst>
          </p:cNvPr>
          <p:cNvPicPr>
            <a:picLocks noChangeAspect="1"/>
          </p:cNvPicPr>
          <p:nvPr/>
        </p:nvPicPr>
        <p:blipFill>
          <a:blip r:embed="rId2"/>
          <a:stretch>
            <a:fillRect/>
          </a:stretch>
        </p:blipFill>
        <p:spPr>
          <a:xfrm>
            <a:off x="233362" y="1707654"/>
            <a:ext cx="8677275" cy="2609850"/>
          </a:xfrm>
          <a:prstGeom prst="rect">
            <a:avLst/>
          </a:prstGeom>
          <a:ln>
            <a:solidFill>
              <a:schemeClr val="accent1"/>
            </a:solidFill>
          </a:ln>
        </p:spPr>
      </p:pic>
      <p:sp>
        <p:nvSpPr>
          <p:cNvPr id="9" name="Rectangle 8">
            <a:extLst>
              <a:ext uri="{FF2B5EF4-FFF2-40B4-BE49-F238E27FC236}">
                <a16:creationId xmlns:a16="http://schemas.microsoft.com/office/drawing/2014/main" id="{B9D765BA-E232-B6A0-4463-5522AFC9AC21}"/>
              </a:ext>
            </a:extLst>
          </p:cNvPr>
          <p:cNvSpPr/>
          <p:nvPr/>
        </p:nvSpPr>
        <p:spPr>
          <a:xfrm>
            <a:off x="1907704" y="2859782"/>
            <a:ext cx="244827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59533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050DFB-B59B-565C-B2A6-C2AAB7719F92}"/>
              </a:ext>
            </a:extLst>
          </p:cNvPr>
          <p:cNvPicPr>
            <a:picLocks noChangeAspect="1"/>
          </p:cNvPicPr>
          <p:nvPr/>
        </p:nvPicPr>
        <p:blipFill>
          <a:blip r:embed="rId2"/>
          <a:stretch>
            <a:fillRect/>
          </a:stretch>
        </p:blipFill>
        <p:spPr>
          <a:xfrm>
            <a:off x="0" y="1841715"/>
            <a:ext cx="9144000" cy="146007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Managing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pPr marL="342900" indent="-342900">
              <a:buFont typeface="Arial" pitchFamily="34" charset="0"/>
              <a:buChar char="•"/>
            </a:pPr>
            <a:r>
              <a:rPr lang="en-US" sz="1800" dirty="0"/>
              <a:t>The status and location also appears in the repository search</a:t>
            </a:r>
          </a:p>
          <a:p>
            <a:pPr marL="342900" indent="-342900">
              <a:buFont typeface="Arial" pitchFamily="34" charset="0"/>
              <a:buChar char="•"/>
            </a:pPr>
            <a:endParaRPr lang="en-US" sz="1800" dirty="0"/>
          </a:p>
        </p:txBody>
      </p:sp>
      <p:sp>
        <p:nvSpPr>
          <p:cNvPr id="7" name="Rectangle 6">
            <a:extLst>
              <a:ext uri="{FF2B5EF4-FFF2-40B4-BE49-F238E27FC236}">
                <a16:creationId xmlns:a16="http://schemas.microsoft.com/office/drawing/2014/main" id="{26AAC66B-DB5E-92F8-E4AC-48B8D4CC0F5E}"/>
              </a:ext>
            </a:extLst>
          </p:cNvPr>
          <p:cNvSpPr/>
          <p:nvPr/>
        </p:nvSpPr>
        <p:spPr>
          <a:xfrm>
            <a:off x="539553" y="2419026"/>
            <a:ext cx="1296144" cy="1080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Rectangle 8">
            <a:extLst>
              <a:ext uri="{FF2B5EF4-FFF2-40B4-BE49-F238E27FC236}">
                <a16:creationId xmlns:a16="http://schemas.microsoft.com/office/drawing/2014/main" id="{2F6B76B8-FE0F-1CEB-B88E-8B59EEBB0DB5}"/>
              </a:ext>
            </a:extLst>
          </p:cNvPr>
          <p:cNvSpPr/>
          <p:nvPr/>
        </p:nvSpPr>
        <p:spPr>
          <a:xfrm>
            <a:off x="541825" y="2592222"/>
            <a:ext cx="1296144" cy="1080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37924453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Completing Work Orders</a:t>
            </a:r>
            <a:endParaRPr lang="LID4096" dirty="0"/>
          </a:p>
        </p:txBody>
      </p:sp>
    </p:spTree>
    <p:extLst>
      <p:ext uri="{BB962C8B-B14F-4D97-AF65-F5344CB8AC3E}">
        <p14:creationId xmlns:p14="http://schemas.microsoft.com/office/powerpoint/2010/main" val="26789106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8A8262-3BD1-5096-EC94-E3BA9A6821D1}"/>
              </a:ext>
            </a:extLst>
          </p:cNvPr>
          <p:cNvPicPr>
            <a:picLocks noChangeAspect="1"/>
          </p:cNvPicPr>
          <p:nvPr/>
        </p:nvPicPr>
        <p:blipFill>
          <a:blip r:embed="rId2"/>
          <a:stretch>
            <a:fillRect/>
          </a:stretch>
        </p:blipFill>
        <p:spPr>
          <a:xfrm>
            <a:off x="323528" y="1554460"/>
            <a:ext cx="8572500" cy="245745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Completing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648071"/>
          </a:xfrm>
        </p:spPr>
        <p:txBody>
          <a:bodyPr>
            <a:normAutofit/>
          </a:bodyPr>
          <a:lstStyle/>
          <a:p>
            <a:pPr marL="342900" lvl="1" indent="-342900">
              <a:buFont typeface="Arial" pitchFamily="34" charset="0"/>
              <a:buChar char="•"/>
            </a:pPr>
            <a:r>
              <a:rPr lang="en-US" sz="1800" dirty="0"/>
              <a:t>When all work is complete it is possible to change the Work order to "Done" when scanning it in and choosing the radio button "Yes" for "Done" </a:t>
            </a:r>
          </a:p>
        </p:txBody>
      </p:sp>
      <p:sp>
        <p:nvSpPr>
          <p:cNvPr id="6" name="Rectangle 5">
            <a:extLst>
              <a:ext uri="{FF2B5EF4-FFF2-40B4-BE49-F238E27FC236}">
                <a16:creationId xmlns:a16="http://schemas.microsoft.com/office/drawing/2014/main" id="{0BB465E2-CBBA-D53F-1A95-28447863A39F}"/>
              </a:ext>
            </a:extLst>
          </p:cNvPr>
          <p:cNvSpPr/>
          <p:nvPr/>
        </p:nvSpPr>
        <p:spPr>
          <a:xfrm>
            <a:off x="1835696" y="3206174"/>
            <a:ext cx="151216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Rectangle 8">
            <a:extLst>
              <a:ext uri="{FF2B5EF4-FFF2-40B4-BE49-F238E27FC236}">
                <a16:creationId xmlns:a16="http://schemas.microsoft.com/office/drawing/2014/main" id="{3B04D3CF-D090-8D0E-5958-DD0053358C52}"/>
              </a:ext>
            </a:extLst>
          </p:cNvPr>
          <p:cNvSpPr/>
          <p:nvPr/>
        </p:nvSpPr>
        <p:spPr>
          <a:xfrm>
            <a:off x="1835696" y="2938614"/>
            <a:ext cx="181083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464845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25DD44-8F53-72A5-F562-DC3CBA6032BE}"/>
              </a:ext>
            </a:extLst>
          </p:cNvPr>
          <p:cNvPicPr>
            <a:picLocks noChangeAspect="1"/>
          </p:cNvPicPr>
          <p:nvPr/>
        </p:nvPicPr>
        <p:blipFill>
          <a:blip r:embed="rId2"/>
          <a:stretch>
            <a:fillRect/>
          </a:stretch>
        </p:blipFill>
        <p:spPr>
          <a:xfrm>
            <a:off x="0" y="1991213"/>
            <a:ext cx="9144000" cy="173266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Completing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17978"/>
          </a:xfrm>
        </p:spPr>
        <p:txBody>
          <a:bodyPr>
            <a:normAutofit/>
          </a:bodyPr>
          <a:lstStyle/>
          <a:p>
            <a:pPr marL="342900" lvl="1" indent="-342900">
              <a:buFont typeface="Arial" pitchFamily="34" charset="0"/>
              <a:buChar char="•"/>
            </a:pPr>
            <a:r>
              <a:rPr lang="en-US" sz="1800" dirty="0"/>
              <a:t>It is also possible to change the status to "Done" from the "Manage in process items"</a:t>
            </a:r>
          </a:p>
        </p:txBody>
      </p:sp>
      <p:sp>
        <p:nvSpPr>
          <p:cNvPr id="6" name="Rectangle 5">
            <a:extLst>
              <a:ext uri="{FF2B5EF4-FFF2-40B4-BE49-F238E27FC236}">
                <a16:creationId xmlns:a16="http://schemas.microsoft.com/office/drawing/2014/main" id="{0BB465E2-CBBA-D53F-1A95-28447863A39F}"/>
              </a:ext>
            </a:extLst>
          </p:cNvPr>
          <p:cNvSpPr/>
          <p:nvPr/>
        </p:nvSpPr>
        <p:spPr>
          <a:xfrm>
            <a:off x="8220168" y="3168093"/>
            <a:ext cx="328976" cy="1078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TextBox 8">
            <a:extLst>
              <a:ext uri="{FF2B5EF4-FFF2-40B4-BE49-F238E27FC236}">
                <a16:creationId xmlns:a16="http://schemas.microsoft.com/office/drawing/2014/main" id="{7238F465-DE39-991D-506A-6CD48DE319E1}"/>
              </a:ext>
            </a:extLst>
          </p:cNvPr>
          <p:cNvSpPr txBox="1"/>
          <p:nvPr/>
        </p:nvSpPr>
        <p:spPr>
          <a:xfrm>
            <a:off x="3707905" y="1586996"/>
            <a:ext cx="2888513" cy="738664"/>
          </a:xfrm>
          <a:prstGeom prst="rect">
            <a:avLst/>
          </a:prstGeom>
          <a:solidFill>
            <a:srgbClr val="FFFF00"/>
          </a:solidFill>
          <a:ln>
            <a:solidFill>
              <a:schemeClr val="accent1"/>
            </a:solidFill>
          </a:ln>
        </p:spPr>
        <p:txBody>
          <a:bodyPr wrap="square" rtlCol="0">
            <a:spAutoFit/>
          </a:bodyPr>
          <a:lstStyle/>
          <a:p>
            <a:r>
              <a:rPr lang="en-US" sz="1400" dirty="0"/>
              <a:t>Multiple work orders can be changed to done by selecting the in process items and clicking "done"</a:t>
            </a:r>
            <a:endParaRPr lang="en-IL" sz="1400" dirty="0"/>
          </a:p>
        </p:txBody>
      </p:sp>
      <p:cxnSp>
        <p:nvCxnSpPr>
          <p:cNvPr id="11" name="Straight Arrow Connector 10">
            <a:extLst>
              <a:ext uri="{FF2B5EF4-FFF2-40B4-BE49-F238E27FC236}">
                <a16:creationId xmlns:a16="http://schemas.microsoft.com/office/drawing/2014/main" id="{053AB389-EF0E-BB6E-8BF9-924E6F6FAE8A}"/>
              </a:ext>
            </a:extLst>
          </p:cNvPr>
          <p:cNvCxnSpPr>
            <a:cxnSpLocks/>
          </p:cNvCxnSpPr>
          <p:nvPr/>
        </p:nvCxnSpPr>
        <p:spPr>
          <a:xfrm>
            <a:off x="8000065" y="1921442"/>
            <a:ext cx="0" cy="3084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EF50F10-B448-38EE-8A74-D3524349EC73}"/>
              </a:ext>
            </a:extLst>
          </p:cNvPr>
          <p:cNvCxnSpPr>
            <a:cxnSpLocks/>
          </p:cNvCxnSpPr>
          <p:nvPr/>
        </p:nvCxnSpPr>
        <p:spPr>
          <a:xfrm flipH="1">
            <a:off x="6588224" y="1935090"/>
            <a:ext cx="1409096"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40FCD81-8989-6163-B24D-2F38506B6179}"/>
              </a:ext>
            </a:extLst>
          </p:cNvPr>
          <p:cNvSpPr/>
          <p:nvPr/>
        </p:nvSpPr>
        <p:spPr>
          <a:xfrm>
            <a:off x="8676456" y="2749693"/>
            <a:ext cx="144016" cy="1078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4614786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247282-F2D4-692E-5146-15995558AA07}"/>
              </a:ext>
            </a:extLst>
          </p:cNvPr>
          <p:cNvPicPr>
            <a:picLocks noChangeAspect="1"/>
          </p:cNvPicPr>
          <p:nvPr/>
        </p:nvPicPr>
        <p:blipFill>
          <a:blip r:embed="rId2"/>
          <a:stretch>
            <a:fillRect/>
          </a:stretch>
        </p:blipFill>
        <p:spPr>
          <a:xfrm>
            <a:off x="3275856" y="1269241"/>
            <a:ext cx="3616312" cy="356577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Completing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60039"/>
          </a:xfrm>
        </p:spPr>
        <p:txBody>
          <a:bodyPr>
            <a:normAutofit lnSpcReduction="10000"/>
          </a:bodyPr>
          <a:lstStyle/>
          <a:p>
            <a:pPr marL="342900" lvl="1" indent="-342900">
              <a:buFont typeface="Arial" pitchFamily="34" charset="0"/>
              <a:buChar char="•"/>
            </a:pPr>
            <a:r>
              <a:rPr lang="en-US" sz="1800" dirty="0"/>
              <a:t>A transit letter is printed (depending on printing definitions)</a:t>
            </a:r>
          </a:p>
        </p:txBody>
      </p:sp>
      <p:sp>
        <p:nvSpPr>
          <p:cNvPr id="8" name="Rectangle 7">
            <a:extLst>
              <a:ext uri="{FF2B5EF4-FFF2-40B4-BE49-F238E27FC236}">
                <a16:creationId xmlns:a16="http://schemas.microsoft.com/office/drawing/2014/main" id="{7C087C84-1C8A-F6D9-E69F-332EA9E822FC}"/>
              </a:ext>
            </a:extLst>
          </p:cNvPr>
          <p:cNvSpPr/>
          <p:nvPr/>
        </p:nvSpPr>
        <p:spPr>
          <a:xfrm>
            <a:off x="3347864" y="3109927"/>
            <a:ext cx="180020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TextBox 6">
            <a:extLst>
              <a:ext uri="{FF2B5EF4-FFF2-40B4-BE49-F238E27FC236}">
                <a16:creationId xmlns:a16="http://schemas.microsoft.com/office/drawing/2014/main" id="{EF261A11-5BC2-0CF3-AFD0-5F9B5ED60E17}"/>
              </a:ext>
            </a:extLst>
          </p:cNvPr>
          <p:cNvSpPr txBox="1"/>
          <p:nvPr/>
        </p:nvSpPr>
        <p:spPr>
          <a:xfrm>
            <a:off x="5695328" y="2978685"/>
            <a:ext cx="2448272" cy="523220"/>
          </a:xfrm>
          <a:prstGeom prst="rect">
            <a:avLst/>
          </a:prstGeom>
          <a:solidFill>
            <a:srgbClr val="FFFF00"/>
          </a:solidFill>
          <a:ln>
            <a:solidFill>
              <a:schemeClr val="accent1"/>
            </a:solidFill>
          </a:ln>
        </p:spPr>
        <p:txBody>
          <a:bodyPr wrap="square" rtlCol="0">
            <a:spAutoFit/>
          </a:bodyPr>
          <a:lstStyle/>
          <a:p>
            <a:r>
              <a:rPr lang="en-US" sz="1400" dirty="0"/>
              <a:t>From the Conservation Laboratory to the Main Library</a:t>
            </a:r>
          </a:p>
        </p:txBody>
      </p:sp>
      <p:cxnSp>
        <p:nvCxnSpPr>
          <p:cNvPr id="10" name="Straight Arrow Connector 9">
            <a:extLst>
              <a:ext uri="{FF2B5EF4-FFF2-40B4-BE49-F238E27FC236}">
                <a16:creationId xmlns:a16="http://schemas.microsoft.com/office/drawing/2014/main" id="{64CC871E-4809-6668-FD64-0AB51168117C}"/>
              </a:ext>
            </a:extLst>
          </p:cNvPr>
          <p:cNvCxnSpPr>
            <a:stCxn id="7" idx="1"/>
          </p:cNvCxnSpPr>
          <p:nvPr/>
        </p:nvCxnSpPr>
        <p:spPr>
          <a:xfrm flipH="1">
            <a:off x="5175360" y="3240295"/>
            <a:ext cx="51996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1894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161451-A862-D6D2-E085-74938C1E15DB}"/>
              </a:ext>
            </a:extLst>
          </p:cNvPr>
          <p:cNvPicPr>
            <a:picLocks noChangeAspect="1"/>
          </p:cNvPicPr>
          <p:nvPr/>
        </p:nvPicPr>
        <p:blipFill>
          <a:blip r:embed="rId2"/>
          <a:stretch>
            <a:fillRect/>
          </a:stretch>
        </p:blipFill>
        <p:spPr>
          <a:xfrm>
            <a:off x="0" y="1841715"/>
            <a:ext cx="9144000" cy="146007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Completing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32047"/>
          </a:xfrm>
        </p:spPr>
        <p:txBody>
          <a:bodyPr>
            <a:normAutofit/>
          </a:bodyPr>
          <a:lstStyle/>
          <a:p>
            <a:pPr marL="342900" lvl="1" indent="-342900">
              <a:buFont typeface="Arial" pitchFamily="34" charset="0"/>
              <a:buChar char="•"/>
            </a:pPr>
            <a:r>
              <a:rPr lang="en-US" sz="1800" dirty="0"/>
              <a:t>When the work order is done it becomes "In Transit" to the owning library. </a:t>
            </a:r>
          </a:p>
        </p:txBody>
      </p:sp>
      <p:sp>
        <p:nvSpPr>
          <p:cNvPr id="8" name="Rectangle 7">
            <a:extLst>
              <a:ext uri="{FF2B5EF4-FFF2-40B4-BE49-F238E27FC236}">
                <a16:creationId xmlns:a16="http://schemas.microsoft.com/office/drawing/2014/main" id="{7C087C84-1C8A-F6D9-E69F-332EA9E822FC}"/>
              </a:ext>
            </a:extLst>
          </p:cNvPr>
          <p:cNvSpPr/>
          <p:nvPr/>
        </p:nvSpPr>
        <p:spPr>
          <a:xfrm>
            <a:off x="539552" y="2416943"/>
            <a:ext cx="1080120" cy="1839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951977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457200" indent="-457200">
              <a:buFont typeface="Arial" panose="020B0604020202020204" pitchFamily="34" charset="0"/>
              <a:buChar char="•"/>
            </a:pPr>
            <a:r>
              <a:rPr lang="en-US" sz="1800" dirty="0"/>
              <a:t>In the example here we will make a work order type called "Conservation" which uses the department "Conservation Laboratory".</a:t>
            </a:r>
          </a:p>
          <a:p>
            <a:pPr marL="457200" indent="-457200">
              <a:buFont typeface="Arial" panose="020B0604020202020204" pitchFamily="34" charset="0"/>
              <a:buChar char="•"/>
            </a:pPr>
            <a:r>
              <a:rPr lang="en-US" sz="1800" dirty="0"/>
              <a:t>This sample work order type includes four distinct statuses, each representing different activities which may be done on items in the conservation department:</a:t>
            </a:r>
          </a:p>
          <a:p>
            <a:pPr marL="457200" indent="-457200">
              <a:buFont typeface="+mj-lt"/>
              <a:buAutoNum type="arabicPeriod"/>
            </a:pPr>
            <a:r>
              <a:rPr lang="en-US" sz="1800" dirty="0"/>
              <a:t>Initial Evaluation</a:t>
            </a:r>
          </a:p>
          <a:p>
            <a:pPr marL="457200" indent="-457200">
              <a:buFont typeface="+mj-lt"/>
              <a:buAutoNum type="arabicPeriod"/>
            </a:pPr>
            <a:r>
              <a:rPr lang="en-US" sz="1800" dirty="0"/>
              <a:t>Fumigation	</a:t>
            </a:r>
          </a:p>
          <a:p>
            <a:pPr marL="457200" indent="-457200">
              <a:buFont typeface="+mj-lt"/>
              <a:buAutoNum type="arabicPeriod"/>
            </a:pPr>
            <a:r>
              <a:rPr lang="en-US" sz="1800" dirty="0"/>
              <a:t>Mending and Filling</a:t>
            </a:r>
          </a:p>
          <a:p>
            <a:pPr marL="457200" indent="-457200">
              <a:buFont typeface="+mj-lt"/>
              <a:buAutoNum type="arabicPeriod"/>
            </a:pPr>
            <a:r>
              <a:rPr lang="en-US" sz="1800" dirty="0"/>
              <a:t>Sewing and Rebinding</a:t>
            </a:r>
          </a:p>
        </p:txBody>
      </p:sp>
    </p:spTree>
    <p:extLst>
      <p:ext uri="{BB962C8B-B14F-4D97-AF65-F5344CB8AC3E}">
        <p14:creationId xmlns:p14="http://schemas.microsoft.com/office/powerpoint/2010/main" val="4806829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76F6B50-DC50-6B53-A5EE-AC1652BC2F2F}"/>
              </a:ext>
            </a:extLst>
          </p:cNvPr>
          <p:cNvPicPr>
            <a:picLocks noChangeAspect="1"/>
          </p:cNvPicPr>
          <p:nvPr/>
        </p:nvPicPr>
        <p:blipFill>
          <a:blip r:embed="rId2"/>
          <a:stretch>
            <a:fillRect/>
          </a:stretch>
        </p:blipFill>
        <p:spPr>
          <a:xfrm>
            <a:off x="1619672" y="2355726"/>
            <a:ext cx="6720234" cy="224757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Completing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640369"/>
          </a:xfrm>
        </p:spPr>
        <p:txBody>
          <a:bodyPr>
            <a:normAutofit/>
          </a:bodyPr>
          <a:lstStyle/>
          <a:p>
            <a:pPr marL="342900" lvl="1" indent="-342900">
              <a:buFont typeface="Arial" pitchFamily="34" charset="0"/>
              <a:buChar char="•"/>
            </a:pPr>
            <a:r>
              <a:rPr lang="en-US" sz="1800" dirty="0"/>
              <a:t>When the item arrives at the owning library it is scanned in and the process is complete</a:t>
            </a:r>
          </a:p>
        </p:txBody>
      </p:sp>
      <p:pic>
        <p:nvPicPr>
          <p:cNvPr id="5" name="Picture 4">
            <a:extLst>
              <a:ext uri="{FF2B5EF4-FFF2-40B4-BE49-F238E27FC236}">
                <a16:creationId xmlns:a16="http://schemas.microsoft.com/office/drawing/2014/main" id="{E8338E79-567B-05C8-C450-97AD4B1A5E8F}"/>
              </a:ext>
            </a:extLst>
          </p:cNvPr>
          <p:cNvPicPr>
            <a:picLocks noChangeAspect="1"/>
          </p:cNvPicPr>
          <p:nvPr/>
        </p:nvPicPr>
        <p:blipFill>
          <a:blip r:embed="rId3"/>
          <a:stretch>
            <a:fillRect/>
          </a:stretch>
        </p:blipFill>
        <p:spPr>
          <a:xfrm>
            <a:off x="3890962" y="1347614"/>
            <a:ext cx="1362075" cy="885825"/>
          </a:xfrm>
          <a:prstGeom prst="rect">
            <a:avLst/>
          </a:prstGeom>
          <a:ln>
            <a:solidFill>
              <a:schemeClr val="accent1"/>
            </a:solidFill>
          </a:ln>
        </p:spPr>
      </p:pic>
      <p:sp>
        <p:nvSpPr>
          <p:cNvPr id="11" name="Rectangle 10">
            <a:extLst>
              <a:ext uri="{FF2B5EF4-FFF2-40B4-BE49-F238E27FC236}">
                <a16:creationId xmlns:a16="http://schemas.microsoft.com/office/drawing/2014/main" id="{C23A1667-5D14-46D4-5490-B3F5EBE9EC82}"/>
              </a:ext>
            </a:extLst>
          </p:cNvPr>
          <p:cNvSpPr/>
          <p:nvPr/>
        </p:nvSpPr>
        <p:spPr>
          <a:xfrm>
            <a:off x="2771800" y="4011910"/>
            <a:ext cx="136815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36203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474DF4-5056-A9B3-7EF1-31FA63FC2643}"/>
              </a:ext>
            </a:extLst>
          </p:cNvPr>
          <p:cNvPicPr>
            <a:picLocks noChangeAspect="1"/>
          </p:cNvPicPr>
          <p:nvPr/>
        </p:nvPicPr>
        <p:blipFill>
          <a:blip r:embed="rId2"/>
          <a:stretch>
            <a:fillRect/>
          </a:stretch>
        </p:blipFill>
        <p:spPr>
          <a:xfrm>
            <a:off x="0" y="1928329"/>
            <a:ext cx="9144000" cy="128684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Completing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32047"/>
          </a:xfrm>
        </p:spPr>
        <p:txBody>
          <a:bodyPr>
            <a:normAutofit/>
          </a:bodyPr>
          <a:lstStyle/>
          <a:p>
            <a:pPr marL="342900" lvl="1" indent="-342900">
              <a:buFont typeface="Arial" pitchFamily="34" charset="0"/>
              <a:buChar char="•"/>
            </a:pPr>
            <a:r>
              <a:rPr lang="en-US" sz="1800" dirty="0"/>
              <a:t>Item is back in place and the process is complete</a:t>
            </a:r>
          </a:p>
        </p:txBody>
      </p:sp>
      <p:sp>
        <p:nvSpPr>
          <p:cNvPr id="8" name="Rectangle 7">
            <a:extLst>
              <a:ext uri="{FF2B5EF4-FFF2-40B4-BE49-F238E27FC236}">
                <a16:creationId xmlns:a16="http://schemas.microsoft.com/office/drawing/2014/main" id="{7C087C84-1C8A-F6D9-E69F-332EA9E822FC}"/>
              </a:ext>
            </a:extLst>
          </p:cNvPr>
          <p:cNvSpPr/>
          <p:nvPr/>
        </p:nvSpPr>
        <p:spPr>
          <a:xfrm>
            <a:off x="3563888" y="2225358"/>
            <a:ext cx="1440160"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11664792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457200" indent="-457200">
              <a:buFont typeface="Arial" panose="020B0604020202020204" pitchFamily="34" charset="0"/>
              <a:buChar char="•"/>
            </a:pPr>
            <a:r>
              <a:rPr lang="en-US" sz="1800" dirty="0"/>
              <a:t>We will now look at a specific example.</a:t>
            </a:r>
          </a:p>
          <a:p>
            <a:pPr marL="457200" indent="-457200">
              <a:buFont typeface="Arial" panose="020B0604020202020204" pitchFamily="34" charset="0"/>
              <a:buChar char="•"/>
            </a:pPr>
            <a:r>
              <a:rPr lang="en-US" sz="1800" dirty="0"/>
              <a:t>First, we will look at the work order type</a:t>
            </a:r>
          </a:p>
          <a:p>
            <a:pPr marL="457200" indent="-457200">
              <a:buFont typeface="Arial" panose="020B0604020202020204" pitchFamily="34" charset="0"/>
              <a:buChar char="•"/>
            </a:pPr>
            <a:r>
              <a:rPr lang="en-US" sz="1800" dirty="0"/>
              <a:t>Then we will look at the work order department of the specific type</a:t>
            </a:r>
          </a:p>
        </p:txBody>
      </p:sp>
    </p:spTree>
    <p:extLst>
      <p:ext uri="{BB962C8B-B14F-4D97-AF65-F5344CB8AC3E}">
        <p14:creationId xmlns:p14="http://schemas.microsoft.com/office/powerpoint/2010/main" val="249386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342900" indent="-342900">
              <a:buFont typeface="Arial" pitchFamily="34" charset="0"/>
              <a:buChar char="•"/>
            </a:pPr>
            <a:r>
              <a:rPr lang="en-US" sz="1800" dirty="0"/>
              <a:t>Configuration &gt; General &gt; Choose Institution (not specific library) &gt; Work Orders and Departments &gt; </a:t>
            </a:r>
            <a:r>
              <a:rPr lang="en-US" sz="1800" dirty="0">
                <a:highlight>
                  <a:srgbClr val="FFFF00"/>
                </a:highlight>
              </a:rPr>
              <a:t>Work Order Types </a:t>
            </a:r>
          </a:p>
        </p:txBody>
      </p:sp>
      <p:pic>
        <p:nvPicPr>
          <p:cNvPr id="5" name="Picture 4">
            <a:extLst>
              <a:ext uri="{FF2B5EF4-FFF2-40B4-BE49-F238E27FC236}">
                <a16:creationId xmlns:a16="http://schemas.microsoft.com/office/drawing/2014/main" id="{8EC793E5-278F-7B2A-B155-1B65755BEB15}"/>
              </a:ext>
            </a:extLst>
          </p:cNvPr>
          <p:cNvPicPr>
            <a:picLocks noChangeAspect="1"/>
          </p:cNvPicPr>
          <p:nvPr/>
        </p:nvPicPr>
        <p:blipFill>
          <a:blip r:embed="rId2"/>
          <a:stretch>
            <a:fillRect/>
          </a:stretch>
        </p:blipFill>
        <p:spPr>
          <a:xfrm>
            <a:off x="2983991" y="1995686"/>
            <a:ext cx="3248025" cy="2362200"/>
          </a:xfrm>
          <a:prstGeom prst="rect">
            <a:avLst/>
          </a:prstGeom>
          <a:ln>
            <a:solidFill>
              <a:schemeClr val="accent1"/>
            </a:solidFill>
          </a:ln>
        </p:spPr>
      </p:pic>
      <p:sp>
        <p:nvSpPr>
          <p:cNvPr id="6" name="TextBox 5">
            <a:extLst>
              <a:ext uri="{FF2B5EF4-FFF2-40B4-BE49-F238E27FC236}">
                <a16:creationId xmlns:a16="http://schemas.microsoft.com/office/drawing/2014/main" id="{B9CA50AF-C5D5-F6B4-4F2D-D5C432A27D34}"/>
              </a:ext>
            </a:extLst>
          </p:cNvPr>
          <p:cNvSpPr txBox="1"/>
          <p:nvPr/>
        </p:nvSpPr>
        <p:spPr>
          <a:xfrm>
            <a:off x="6660232" y="1997427"/>
            <a:ext cx="1512168" cy="523220"/>
          </a:xfrm>
          <a:prstGeom prst="rect">
            <a:avLst/>
          </a:prstGeom>
          <a:solidFill>
            <a:srgbClr val="FFFF00"/>
          </a:solidFill>
          <a:ln>
            <a:solidFill>
              <a:schemeClr val="accent1"/>
            </a:solidFill>
          </a:ln>
        </p:spPr>
        <p:txBody>
          <a:bodyPr wrap="square" rtlCol="0">
            <a:spAutoFit/>
          </a:bodyPr>
          <a:lstStyle/>
          <a:p>
            <a:r>
              <a:rPr lang="en-US" sz="1400" dirty="0"/>
              <a:t>Institution level (not library level)</a:t>
            </a:r>
            <a:endParaRPr lang="en-IL" sz="1400" dirty="0"/>
          </a:p>
        </p:txBody>
      </p:sp>
      <p:cxnSp>
        <p:nvCxnSpPr>
          <p:cNvPr id="8" name="Straight Arrow Connector 7">
            <a:extLst>
              <a:ext uri="{FF2B5EF4-FFF2-40B4-BE49-F238E27FC236}">
                <a16:creationId xmlns:a16="http://schemas.microsoft.com/office/drawing/2014/main" id="{C32424A0-33EC-CC93-AB59-E5E706CE572D}"/>
              </a:ext>
            </a:extLst>
          </p:cNvPr>
          <p:cNvCxnSpPr/>
          <p:nvPr/>
        </p:nvCxnSpPr>
        <p:spPr>
          <a:xfrm flipH="1">
            <a:off x="5580112" y="2211710"/>
            <a:ext cx="100811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34C2E647-4DB5-D8EE-F397-91E3BDFBCA28}"/>
              </a:ext>
            </a:extLst>
          </p:cNvPr>
          <p:cNvSpPr/>
          <p:nvPr/>
        </p:nvSpPr>
        <p:spPr>
          <a:xfrm>
            <a:off x="3851920" y="3889160"/>
            <a:ext cx="108012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82474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1BC7E6-D253-6DEE-D6E0-23E36436A671}"/>
              </a:ext>
            </a:extLst>
          </p:cNvPr>
          <p:cNvPicPr>
            <a:picLocks noChangeAspect="1"/>
          </p:cNvPicPr>
          <p:nvPr/>
        </p:nvPicPr>
        <p:blipFill>
          <a:blip r:embed="rId2"/>
          <a:stretch>
            <a:fillRect/>
          </a:stretch>
        </p:blipFill>
        <p:spPr>
          <a:xfrm>
            <a:off x="0" y="1779096"/>
            <a:ext cx="9144000" cy="201679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92087"/>
          </a:xfrm>
        </p:spPr>
        <p:txBody>
          <a:bodyPr>
            <a:normAutofit/>
          </a:bodyPr>
          <a:lstStyle/>
          <a:p>
            <a:r>
              <a:rPr lang="en-US" sz="1800" dirty="0"/>
              <a:t>This is a work order type named "Conservation" which uses the department "Conservation Laboratory"</a:t>
            </a:r>
          </a:p>
        </p:txBody>
      </p:sp>
      <p:sp>
        <p:nvSpPr>
          <p:cNvPr id="9" name="Rectangle 8">
            <a:extLst>
              <a:ext uri="{FF2B5EF4-FFF2-40B4-BE49-F238E27FC236}">
                <a16:creationId xmlns:a16="http://schemas.microsoft.com/office/drawing/2014/main" id="{34C2E647-4DB5-D8EE-F397-91E3BDFBCA28}"/>
              </a:ext>
            </a:extLst>
          </p:cNvPr>
          <p:cNvSpPr/>
          <p:nvPr/>
        </p:nvSpPr>
        <p:spPr>
          <a:xfrm>
            <a:off x="3059832" y="3507854"/>
            <a:ext cx="108012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0" name="Rectangle 9">
            <a:extLst>
              <a:ext uri="{FF2B5EF4-FFF2-40B4-BE49-F238E27FC236}">
                <a16:creationId xmlns:a16="http://schemas.microsoft.com/office/drawing/2014/main" id="{F8A8C1F8-23B7-D9EE-8BD6-B33BA5E6AC37}"/>
              </a:ext>
            </a:extLst>
          </p:cNvPr>
          <p:cNvSpPr/>
          <p:nvPr/>
        </p:nvSpPr>
        <p:spPr>
          <a:xfrm>
            <a:off x="6804248" y="3507854"/>
            <a:ext cx="129614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198054819"/>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3.xml><?xml version="1.0" encoding="utf-8"?>
<ds:datastoreItem xmlns:ds="http://schemas.openxmlformats.org/officeDocument/2006/customXml" ds:itemID="{82260EC1-3551-4F4B-B512-1443F2EC7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3382</TotalTime>
  <Words>1826</Words>
  <Application>Microsoft Office PowerPoint</Application>
  <PresentationFormat>On-screen Show (16:9)</PresentationFormat>
  <Paragraphs>184</Paragraphs>
  <Slides>62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Calibri</vt:lpstr>
      <vt:lpstr>Calibri Light</vt:lpstr>
      <vt:lpstr>IGeLU_2016_16X9 (1)</vt:lpstr>
      <vt:lpstr>How to define and manage work orders in Alma</vt:lpstr>
      <vt:lpstr>PowerPoint Presentation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Work Order Types</vt:lpstr>
      <vt:lpstr>Work Order Types</vt:lpstr>
      <vt:lpstr>Work Order Types</vt:lpstr>
      <vt:lpstr>Work Order Types</vt:lpstr>
      <vt:lpstr>Work Order Types</vt:lpstr>
      <vt:lpstr>Work Order Type Departments</vt:lpstr>
      <vt:lpstr>Work Order Type Departments</vt:lpstr>
      <vt:lpstr>Work Order Type Departments</vt:lpstr>
      <vt:lpstr>Work Order Type Departments</vt:lpstr>
      <vt:lpstr>Work Order Type Departments</vt:lpstr>
      <vt:lpstr>Work Order Type Departments</vt:lpstr>
      <vt:lpstr>Work Order Type Departments</vt:lpstr>
      <vt:lpstr>Work Order Type Departments</vt:lpstr>
      <vt:lpstr>Work Order Type Statuses</vt:lpstr>
      <vt:lpstr>Work Order Type Statuses</vt:lpstr>
      <vt:lpstr>Work Order Type Statuses</vt:lpstr>
      <vt:lpstr>Work Order Type Statuses</vt:lpstr>
      <vt:lpstr>Work Order Type Statuses</vt:lpstr>
      <vt:lpstr>Work Order Type Statuses</vt:lpstr>
      <vt:lpstr>Creating Work Orders</vt:lpstr>
      <vt:lpstr>Creating Work Orders</vt:lpstr>
      <vt:lpstr>Creating Work Orders</vt:lpstr>
      <vt:lpstr>Creating Work Orders</vt:lpstr>
      <vt:lpstr>Creating Work Orders</vt:lpstr>
      <vt:lpstr>Creating Work Orders</vt:lpstr>
      <vt:lpstr>Managing Work Orders</vt:lpstr>
      <vt:lpstr>Managing Work Orders</vt:lpstr>
      <vt:lpstr>Managing Work Orders</vt:lpstr>
      <vt:lpstr>Managing Work Orders</vt:lpstr>
      <vt:lpstr>Managing Work Orders</vt:lpstr>
      <vt:lpstr>Managing Work Orders</vt:lpstr>
      <vt:lpstr>Managing Work Orders</vt:lpstr>
      <vt:lpstr>Managing Work Orders</vt:lpstr>
      <vt:lpstr>Managing Work Orders</vt:lpstr>
      <vt:lpstr>Managing Work Orders</vt:lpstr>
      <vt:lpstr>Managing Work Orders</vt:lpstr>
      <vt:lpstr>Managing Work Orders</vt:lpstr>
      <vt:lpstr>Managing Work Orders</vt:lpstr>
      <vt:lpstr>Managing Work Orders</vt:lpstr>
      <vt:lpstr>Managing Work Orders</vt:lpstr>
      <vt:lpstr>Managing Work Orders</vt:lpstr>
      <vt:lpstr>Managing Work Orders</vt:lpstr>
      <vt:lpstr>Completing Work Orders</vt:lpstr>
      <vt:lpstr>Completing Work Orders</vt:lpstr>
      <vt:lpstr>Completing Work Orders</vt:lpstr>
      <vt:lpstr>Completing Work Orders</vt:lpstr>
      <vt:lpstr>Completing Work Orders</vt:lpstr>
      <vt:lpstr>Completing Work Orders</vt:lpstr>
      <vt:lpstr>Completing Work Orders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Idit Or</dc:creator>
  <cp:lastModifiedBy>Yoel Kortick</cp:lastModifiedBy>
  <cp:revision>48</cp:revision>
  <dcterms:created xsi:type="dcterms:W3CDTF">2021-11-30T14:32:13Z</dcterms:created>
  <dcterms:modified xsi:type="dcterms:W3CDTF">2025-01-31T12:09:38Z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